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0"/>
  </p:notesMasterIdLst>
  <p:handoutMasterIdLst>
    <p:handoutMasterId r:id="rId11"/>
  </p:handoutMasterIdLst>
  <p:sldIdLst>
    <p:sldId id="2076138244" r:id="rId5"/>
    <p:sldId id="2076138241" r:id="rId6"/>
    <p:sldId id="2076138243" r:id="rId7"/>
    <p:sldId id="2076138245" r:id="rId8"/>
    <p:sldId id="2076138242" r:id="rId9"/>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Order to cash end-to-end graphics" id="{5D9BAE09-2AD9-47BB-97F3-15C4BA39D503}">
          <p14:sldIdLst>
            <p14:sldId id="2076138244"/>
            <p14:sldId id="2076138241"/>
          </p14:sldIdLst>
        </p14:section>
        <p14:section name="Order to cash business process area graphics" id="{5BAF9A2B-0606-4AFA-BACC-93C8C801CE02}">
          <p14:sldIdLst>
            <p14:sldId id="2076138243"/>
            <p14:sldId id="2076138245"/>
          </p14:sldIdLst>
        </p14:section>
        <p14:section name="Order to cash business process flows" id="{38786C43-E692-47A0-AA2B-43017D96712D}">
          <p14:sldIdLst>
            <p14:sldId id="20761382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805534-E5DD-420F-A615-C79B74514793}" v="37" dt="2023-05-05T17:23:08.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6485" autoAdjust="0"/>
  </p:normalViewPr>
  <p:slideViewPr>
    <p:cSldViewPr snapToGrid="0">
      <p:cViewPr varScale="1">
        <p:scale>
          <a:sx n="42" d="100"/>
          <a:sy n="42" d="100"/>
        </p:scale>
        <p:origin x="2262" y="7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9A4D6CD9-A30F-4461-A096-403F53605C1B}"/>
    <pc:docChg chg="delSld delSection modSection">
      <pc:chgData name="Rachel Profitt" userId="33e63d03-b0ce-4cee-8a7f-3417702ed3c2" providerId="ADAL" clId="{9A4D6CD9-A30F-4461-A096-403F53605C1B}" dt="2023-04-21T16:23:30.034" v="1" actId="18676"/>
      <pc:docMkLst>
        <pc:docMk/>
      </pc:docMkLst>
      <pc:sldChg chg="del">
        <pc:chgData name="Rachel Profitt" userId="33e63d03-b0ce-4cee-8a7f-3417702ed3c2" providerId="ADAL" clId="{9A4D6CD9-A30F-4461-A096-403F53605C1B}" dt="2023-04-21T16:23:30.034" v="1" actId="18676"/>
        <pc:sldMkLst>
          <pc:docMk/>
          <pc:sldMk cId="3957722359" sldId="1660"/>
        </pc:sldMkLst>
      </pc:sldChg>
      <pc:sldChg chg="del">
        <pc:chgData name="Rachel Profitt" userId="33e63d03-b0ce-4cee-8a7f-3417702ed3c2" providerId="ADAL" clId="{9A4D6CD9-A30F-4461-A096-403F53605C1B}" dt="2023-04-21T16:23:30.034" v="1" actId="18676"/>
        <pc:sldMkLst>
          <pc:docMk/>
          <pc:sldMk cId="737538867" sldId="1804"/>
        </pc:sldMkLst>
      </pc:sldChg>
      <pc:sldChg chg="del">
        <pc:chgData name="Rachel Profitt" userId="33e63d03-b0ce-4cee-8a7f-3417702ed3c2" providerId="ADAL" clId="{9A4D6CD9-A30F-4461-A096-403F53605C1B}" dt="2023-04-21T16:23:30.034" v="1" actId="18676"/>
        <pc:sldMkLst>
          <pc:docMk/>
          <pc:sldMk cId="673758937" sldId="1994"/>
        </pc:sldMkLst>
      </pc:sldChg>
      <pc:sldChg chg="del">
        <pc:chgData name="Rachel Profitt" userId="33e63d03-b0ce-4cee-8a7f-3417702ed3c2" providerId="ADAL" clId="{9A4D6CD9-A30F-4461-A096-403F53605C1B}" dt="2023-04-21T16:23:30.034" v="1" actId="18676"/>
        <pc:sldMkLst>
          <pc:docMk/>
          <pc:sldMk cId="458529531" sldId="1995"/>
        </pc:sldMkLst>
      </pc:sldChg>
      <pc:sldChg chg="del">
        <pc:chgData name="Rachel Profitt" userId="33e63d03-b0ce-4cee-8a7f-3417702ed3c2" providerId="ADAL" clId="{9A4D6CD9-A30F-4461-A096-403F53605C1B}" dt="2023-04-21T16:23:30.034" v="1" actId="18676"/>
        <pc:sldMkLst>
          <pc:docMk/>
          <pc:sldMk cId="1291011522" sldId="2042"/>
        </pc:sldMkLst>
      </pc:sldChg>
      <pc:sldChg chg="del">
        <pc:chgData name="Rachel Profitt" userId="33e63d03-b0ce-4cee-8a7f-3417702ed3c2" providerId="ADAL" clId="{9A4D6CD9-A30F-4461-A096-403F53605C1B}" dt="2023-04-21T16:23:30.034" v="1" actId="18676"/>
        <pc:sldMkLst>
          <pc:docMk/>
          <pc:sldMk cId="2669305560" sldId="2076138207"/>
        </pc:sldMkLst>
      </pc:sldChg>
      <pc:sldChg chg="del">
        <pc:chgData name="Rachel Profitt" userId="33e63d03-b0ce-4cee-8a7f-3417702ed3c2" providerId="ADAL" clId="{9A4D6CD9-A30F-4461-A096-403F53605C1B}" dt="2023-04-21T16:23:30.034" v="1" actId="18676"/>
        <pc:sldMkLst>
          <pc:docMk/>
          <pc:sldMk cId="2365472309" sldId="2076138238"/>
        </pc:sldMkLst>
      </pc:sldChg>
      <pc:sldChg chg="del">
        <pc:chgData name="Rachel Profitt" userId="33e63d03-b0ce-4cee-8a7f-3417702ed3c2" providerId="ADAL" clId="{9A4D6CD9-A30F-4461-A096-403F53605C1B}" dt="2023-04-21T16:23:26.853" v="0" actId="18676"/>
        <pc:sldMkLst>
          <pc:docMk/>
          <pc:sldMk cId="187231817" sldId="2076138239"/>
        </pc:sldMkLst>
      </pc:sldChg>
      <pc:sldChg chg="del">
        <pc:chgData name="Rachel Profitt" userId="33e63d03-b0ce-4cee-8a7f-3417702ed3c2" providerId="ADAL" clId="{9A4D6CD9-A30F-4461-A096-403F53605C1B}" dt="2023-04-21T16:23:26.853" v="0" actId="18676"/>
        <pc:sldMkLst>
          <pc:docMk/>
          <pc:sldMk cId="1652376440" sldId="2076138240"/>
        </pc:sldMkLst>
      </pc:sldChg>
    </pc:docChg>
  </pc:docChgLst>
  <pc:docChgLst>
    <pc:chgData name="Nikhil Paldhikar" userId="611eb7dc-c917-4487-aaf5-f92e826a0f92" providerId="ADAL" clId="{9A805534-E5DD-420F-A615-C79B74514793}"/>
    <pc:docChg chg="undo custSel addSld modSld modSection">
      <pc:chgData name="Nikhil Paldhikar" userId="611eb7dc-c917-4487-aaf5-f92e826a0f92" providerId="ADAL" clId="{9A805534-E5DD-420F-A615-C79B74514793}" dt="2023-05-05T17:23:37.997" v="1096" actId="14100"/>
      <pc:docMkLst>
        <pc:docMk/>
      </pc:docMkLst>
      <pc:sldChg chg="addSp delSp modSp new mod">
        <pc:chgData name="Nikhil Paldhikar" userId="611eb7dc-c917-4487-aaf5-f92e826a0f92" providerId="ADAL" clId="{9A805534-E5DD-420F-A615-C79B74514793}" dt="2023-05-05T17:23:37.997" v="1096" actId="14100"/>
        <pc:sldMkLst>
          <pc:docMk/>
          <pc:sldMk cId="1065230473" sldId="2076138245"/>
        </pc:sldMkLst>
        <pc:spChg chg="add mod">
          <ac:chgData name="Nikhil Paldhikar" userId="611eb7dc-c917-4487-aaf5-f92e826a0f92" providerId="ADAL" clId="{9A805534-E5DD-420F-A615-C79B74514793}" dt="2023-05-05T17:22:27.431" v="1084" actId="1038"/>
          <ac:spMkLst>
            <pc:docMk/>
            <pc:sldMk cId="1065230473" sldId="2076138245"/>
            <ac:spMk id="2" creationId="{D4CF1E23-D53F-6866-241A-655899D732A2}"/>
          </ac:spMkLst>
        </pc:spChg>
        <pc:spChg chg="add mod">
          <ac:chgData name="Nikhil Paldhikar" userId="611eb7dc-c917-4487-aaf5-f92e826a0f92" providerId="ADAL" clId="{9A805534-E5DD-420F-A615-C79B74514793}" dt="2023-05-05T17:22:27.431" v="1084" actId="1038"/>
          <ac:spMkLst>
            <pc:docMk/>
            <pc:sldMk cId="1065230473" sldId="2076138245"/>
            <ac:spMk id="3" creationId="{0815E46D-FFBC-7866-C0D3-B4EC341A630E}"/>
          </ac:spMkLst>
        </pc:spChg>
        <pc:spChg chg="add mod">
          <ac:chgData name="Nikhil Paldhikar" userId="611eb7dc-c917-4487-aaf5-f92e826a0f92" providerId="ADAL" clId="{9A805534-E5DD-420F-A615-C79B74514793}" dt="2023-05-05T17:22:27.431" v="1084" actId="1038"/>
          <ac:spMkLst>
            <pc:docMk/>
            <pc:sldMk cId="1065230473" sldId="2076138245"/>
            <ac:spMk id="6" creationId="{DA986B38-7EDA-5917-B8FC-737F0A01FBDB}"/>
          </ac:spMkLst>
        </pc:spChg>
        <pc:spChg chg="add mod">
          <ac:chgData name="Nikhil Paldhikar" userId="611eb7dc-c917-4487-aaf5-f92e826a0f92" providerId="ADAL" clId="{9A805534-E5DD-420F-A615-C79B74514793}" dt="2023-05-05T17:22:27.431" v="1084" actId="1038"/>
          <ac:spMkLst>
            <pc:docMk/>
            <pc:sldMk cId="1065230473" sldId="2076138245"/>
            <ac:spMk id="7" creationId="{5B0FFB7B-A874-D214-D972-4CFA42331478}"/>
          </ac:spMkLst>
        </pc:spChg>
        <pc:spChg chg="add mod">
          <ac:chgData name="Nikhil Paldhikar" userId="611eb7dc-c917-4487-aaf5-f92e826a0f92" providerId="ADAL" clId="{9A805534-E5DD-420F-A615-C79B74514793}" dt="2023-05-05T17:22:27.431" v="1084" actId="1038"/>
          <ac:spMkLst>
            <pc:docMk/>
            <pc:sldMk cId="1065230473" sldId="2076138245"/>
            <ac:spMk id="8" creationId="{8B04E812-B472-56F1-129D-D394567AE4AD}"/>
          </ac:spMkLst>
        </pc:spChg>
        <pc:spChg chg="add mod">
          <ac:chgData name="Nikhil Paldhikar" userId="611eb7dc-c917-4487-aaf5-f92e826a0f92" providerId="ADAL" clId="{9A805534-E5DD-420F-A615-C79B74514793}" dt="2023-05-05T17:22:27.431" v="1084" actId="1038"/>
          <ac:spMkLst>
            <pc:docMk/>
            <pc:sldMk cId="1065230473" sldId="2076138245"/>
            <ac:spMk id="9" creationId="{ED690DB1-0B1A-85DA-803A-48BCC0B62C23}"/>
          </ac:spMkLst>
        </pc:spChg>
        <pc:spChg chg="add mod">
          <ac:chgData name="Nikhil Paldhikar" userId="611eb7dc-c917-4487-aaf5-f92e826a0f92" providerId="ADAL" clId="{9A805534-E5DD-420F-A615-C79B74514793}" dt="2023-05-05T17:22:27.431" v="1084" actId="1038"/>
          <ac:spMkLst>
            <pc:docMk/>
            <pc:sldMk cId="1065230473" sldId="2076138245"/>
            <ac:spMk id="10" creationId="{A18BAE05-38CB-A88B-DACF-C20D3B1D0EC4}"/>
          </ac:spMkLst>
        </pc:spChg>
        <pc:spChg chg="add del mod">
          <ac:chgData name="Nikhil Paldhikar" userId="611eb7dc-c917-4487-aaf5-f92e826a0f92" providerId="ADAL" clId="{9A805534-E5DD-420F-A615-C79B74514793}" dt="2023-05-04T20:59:24.835" v="635" actId="478"/>
          <ac:spMkLst>
            <pc:docMk/>
            <pc:sldMk cId="1065230473" sldId="2076138245"/>
            <ac:spMk id="11" creationId="{A433F454-FA16-78CD-F8EE-5D502D42ABD0}"/>
          </ac:spMkLst>
        </pc:spChg>
        <pc:spChg chg="add del mod">
          <ac:chgData name="Nikhil Paldhikar" userId="611eb7dc-c917-4487-aaf5-f92e826a0f92" providerId="ADAL" clId="{9A805534-E5DD-420F-A615-C79B74514793}" dt="2023-05-04T20:59:56.065" v="639" actId="478"/>
          <ac:spMkLst>
            <pc:docMk/>
            <pc:sldMk cId="1065230473" sldId="2076138245"/>
            <ac:spMk id="12" creationId="{E66A29ED-7383-AAA3-11D1-F3CE3FB4933C}"/>
          </ac:spMkLst>
        </pc:spChg>
        <pc:spChg chg="add del mod">
          <ac:chgData name="Nikhil Paldhikar" userId="611eb7dc-c917-4487-aaf5-f92e826a0f92" providerId="ADAL" clId="{9A805534-E5DD-420F-A615-C79B74514793}" dt="2023-05-05T17:13:14.582" v="953" actId="478"/>
          <ac:spMkLst>
            <pc:docMk/>
            <pc:sldMk cId="1065230473" sldId="2076138245"/>
            <ac:spMk id="13" creationId="{09A04E64-6EBD-2A00-1A5A-EAD9DEBB7AB7}"/>
          </ac:spMkLst>
        </pc:spChg>
        <pc:spChg chg="add mod">
          <ac:chgData name="Nikhil Paldhikar" userId="611eb7dc-c917-4487-aaf5-f92e826a0f92" providerId="ADAL" clId="{9A805534-E5DD-420F-A615-C79B74514793}" dt="2023-05-05T17:22:27.431" v="1084" actId="1038"/>
          <ac:spMkLst>
            <pc:docMk/>
            <pc:sldMk cId="1065230473" sldId="2076138245"/>
            <ac:spMk id="15" creationId="{E71706B6-7852-22B7-8DE8-F3499DC2E5C7}"/>
          </ac:spMkLst>
        </pc:spChg>
        <pc:spChg chg="add mod">
          <ac:chgData name="Nikhil Paldhikar" userId="611eb7dc-c917-4487-aaf5-f92e826a0f92" providerId="ADAL" clId="{9A805534-E5DD-420F-A615-C79B74514793}" dt="2023-05-05T17:22:27.431" v="1084" actId="1038"/>
          <ac:spMkLst>
            <pc:docMk/>
            <pc:sldMk cId="1065230473" sldId="2076138245"/>
            <ac:spMk id="28" creationId="{A64D6DFA-9BED-5087-59C1-CF0509AD4668}"/>
          </ac:spMkLst>
        </pc:spChg>
        <pc:spChg chg="add mod">
          <ac:chgData name="Nikhil Paldhikar" userId="611eb7dc-c917-4487-aaf5-f92e826a0f92" providerId="ADAL" clId="{9A805534-E5DD-420F-A615-C79B74514793}" dt="2023-05-05T17:22:27.431" v="1084" actId="1038"/>
          <ac:spMkLst>
            <pc:docMk/>
            <pc:sldMk cId="1065230473" sldId="2076138245"/>
            <ac:spMk id="30" creationId="{47713262-A35B-53D0-31AD-3E0AA6812FAD}"/>
          </ac:spMkLst>
        </pc:spChg>
        <pc:spChg chg="add mod">
          <ac:chgData name="Nikhil Paldhikar" userId="611eb7dc-c917-4487-aaf5-f92e826a0f92" providerId="ADAL" clId="{9A805534-E5DD-420F-A615-C79B74514793}" dt="2023-05-05T17:22:27.431" v="1084" actId="1038"/>
          <ac:spMkLst>
            <pc:docMk/>
            <pc:sldMk cId="1065230473" sldId="2076138245"/>
            <ac:spMk id="34" creationId="{133295BB-E0D5-7F0A-8C70-F2B5C125FE58}"/>
          </ac:spMkLst>
        </pc:spChg>
        <pc:spChg chg="add mod">
          <ac:chgData name="Nikhil Paldhikar" userId="611eb7dc-c917-4487-aaf5-f92e826a0f92" providerId="ADAL" clId="{9A805534-E5DD-420F-A615-C79B74514793}" dt="2023-05-05T17:22:27.431" v="1084" actId="1038"/>
          <ac:spMkLst>
            <pc:docMk/>
            <pc:sldMk cId="1065230473" sldId="2076138245"/>
            <ac:spMk id="35" creationId="{D2035D81-0F6C-CC1D-6607-102539F54978}"/>
          </ac:spMkLst>
        </pc:spChg>
        <pc:spChg chg="add mod">
          <ac:chgData name="Nikhil Paldhikar" userId="611eb7dc-c917-4487-aaf5-f92e826a0f92" providerId="ADAL" clId="{9A805534-E5DD-420F-A615-C79B74514793}" dt="2023-05-05T17:22:27.431" v="1084" actId="1038"/>
          <ac:spMkLst>
            <pc:docMk/>
            <pc:sldMk cId="1065230473" sldId="2076138245"/>
            <ac:spMk id="41" creationId="{8C69B880-3E33-98AE-C1FD-BD1F505B2946}"/>
          </ac:spMkLst>
        </pc:spChg>
        <pc:spChg chg="add mod">
          <ac:chgData name="Nikhil Paldhikar" userId="611eb7dc-c917-4487-aaf5-f92e826a0f92" providerId="ADAL" clId="{9A805534-E5DD-420F-A615-C79B74514793}" dt="2023-05-05T17:22:27.431" v="1084" actId="1038"/>
          <ac:spMkLst>
            <pc:docMk/>
            <pc:sldMk cId="1065230473" sldId="2076138245"/>
            <ac:spMk id="49" creationId="{1C489CEF-911C-BA72-9013-F83471BB299B}"/>
          </ac:spMkLst>
        </pc:spChg>
        <pc:spChg chg="add mod">
          <ac:chgData name="Nikhil Paldhikar" userId="611eb7dc-c917-4487-aaf5-f92e826a0f92" providerId="ADAL" clId="{9A805534-E5DD-420F-A615-C79B74514793}" dt="2023-05-05T17:22:27.431" v="1084" actId="1038"/>
          <ac:spMkLst>
            <pc:docMk/>
            <pc:sldMk cId="1065230473" sldId="2076138245"/>
            <ac:spMk id="50" creationId="{94C1DFEA-F9FA-D20B-3AC5-3EA25239D887}"/>
          </ac:spMkLst>
        </pc:spChg>
        <pc:spChg chg="add mod">
          <ac:chgData name="Nikhil Paldhikar" userId="611eb7dc-c917-4487-aaf5-f92e826a0f92" providerId="ADAL" clId="{9A805534-E5DD-420F-A615-C79B74514793}" dt="2023-05-05T17:22:27.431" v="1084" actId="1038"/>
          <ac:spMkLst>
            <pc:docMk/>
            <pc:sldMk cId="1065230473" sldId="2076138245"/>
            <ac:spMk id="51" creationId="{BC17C260-023E-41D1-AE3D-7881625551F0}"/>
          </ac:spMkLst>
        </pc:spChg>
        <pc:spChg chg="add mod">
          <ac:chgData name="Nikhil Paldhikar" userId="611eb7dc-c917-4487-aaf5-f92e826a0f92" providerId="ADAL" clId="{9A805534-E5DD-420F-A615-C79B74514793}" dt="2023-05-05T17:22:27.431" v="1084" actId="1038"/>
          <ac:spMkLst>
            <pc:docMk/>
            <pc:sldMk cId="1065230473" sldId="2076138245"/>
            <ac:spMk id="52" creationId="{39735153-0357-F906-0037-8247FF0EE5E2}"/>
          </ac:spMkLst>
        </pc:spChg>
        <pc:spChg chg="add mod">
          <ac:chgData name="Nikhil Paldhikar" userId="611eb7dc-c917-4487-aaf5-f92e826a0f92" providerId="ADAL" clId="{9A805534-E5DD-420F-A615-C79B74514793}" dt="2023-05-05T17:22:27.431" v="1084" actId="1038"/>
          <ac:spMkLst>
            <pc:docMk/>
            <pc:sldMk cId="1065230473" sldId="2076138245"/>
            <ac:spMk id="54" creationId="{950FE2EF-18DB-A000-B6C3-AC829813BF9B}"/>
          </ac:spMkLst>
        </pc:spChg>
        <pc:graphicFrameChg chg="add del mod">
          <ac:chgData name="Nikhil Paldhikar" userId="611eb7dc-c917-4487-aaf5-f92e826a0f92" providerId="ADAL" clId="{9A805534-E5DD-420F-A615-C79B74514793}" dt="2023-04-26T15:29:40.447" v="61" actId="478"/>
          <ac:graphicFrameMkLst>
            <pc:docMk/>
            <pc:sldMk cId="1065230473" sldId="2076138245"/>
            <ac:graphicFrameMk id="11" creationId="{CBA4E162-9E7A-A2F3-E8CC-9FE38752485B}"/>
          </ac:graphicFrameMkLst>
        </pc:graphicFrameChg>
        <pc:cxnChg chg="add mod">
          <ac:chgData name="Nikhil Paldhikar" userId="611eb7dc-c917-4487-aaf5-f92e826a0f92" providerId="ADAL" clId="{9A805534-E5DD-420F-A615-C79B74514793}" dt="2023-05-05T17:22:27.431" v="1084" actId="1038"/>
          <ac:cxnSpMkLst>
            <pc:docMk/>
            <pc:sldMk cId="1065230473" sldId="2076138245"/>
            <ac:cxnSpMk id="4" creationId="{5CD4D05E-A11F-C307-71D3-D5DB7E9BD45A}"/>
          </ac:cxnSpMkLst>
        </pc:cxnChg>
        <pc:cxnChg chg="add mod ord">
          <ac:chgData name="Nikhil Paldhikar" userId="611eb7dc-c917-4487-aaf5-f92e826a0f92" providerId="ADAL" clId="{9A805534-E5DD-420F-A615-C79B74514793}" dt="2023-05-05T17:22:27.431" v="1084" actId="1038"/>
          <ac:cxnSpMkLst>
            <pc:docMk/>
            <pc:sldMk cId="1065230473" sldId="2076138245"/>
            <ac:cxnSpMk id="5" creationId="{C848C5F5-EFEE-BA32-CC21-E7073EC36A89}"/>
          </ac:cxnSpMkLst>
        </pc:cxnChg>
        <pc:cxnChg chg="add mod">
          <ac:chgData name="Nikhil Paldhikar" userId="611eb7dc-c917-4487-aaf5-f92e826a0f92" providerId="ADAL" clId="{9A805534-E5DD-420F-A615-C79B74514793}" dt="2023-05-05T17:22:27.431" v="1084" actId="1038"/>
          <ac:cxnSpMkLst>
            <pc:docMk/>
            <pc:sldMk cId="1065230473" sldId="2076138245"/>
            <ac:cxnSpMk id="12" creationId="{7F6A6D1B-09AE-527E-41D4-8E1131BF58DC}"/>
          </ac:cxnSpMkLst>
        </pc:cxnChg>
        <pc:cxnChg chg="add del mod">
          <ac:chgData name="Nikhil Paldhikar" userId="611eb7dc-c917-4487-aaf5-f92e826a0f92" providerId="ADAL" clId="{9A805534-E5DD-420F-A615-C79B74514793}" dt="2023-05-04T20:59:35.547" v="638" actId="478"/>
          <ac:cxnSpMkLst>
            <pc:docMk/>
            <pc:sldMk cId="1065230473" sldId="2076138245"/>
            <ac:cxnSpMk id="14" creationId="{03183B4E-B4E9-24DF-BDC3-E82F0FEDF652}"/>
          </ac:cxnSpMkLst>
        </pc:cxnChg>
        <pc:cxnChg chg="add mod">
          <ac:chgData name="Nikhil Paldhikar" userId="611eb7dc-c917-4487-aaf5-f92e826a0f92" providerId="ADAL" clId="{9A805534-E5DD-420F-A615-C79B74514793}" dt="2023-05-05T17:22:27.431" v="1084" actId="1038"/>
          <ac:cxnSpMkLst>
            <pc:docMk/>
            <pc:sldMk cId="1065230473" sldId="2076138245"/>
            <ac:cxnSpMk id="18" creationId="{96F92AF0-6311-A1A5-3FC9-F38AE6BD3DBE}"/>
          </ac:cxnSpMkLst>
        </pc:cxnChg>
        <pc:cxnChg chg="add del mod">
          <ac:chgData name="Nikhil Paldhikar" userId="611eb7dc-c917-4487-aaf5-f92e826a0f92" providerId="ADAL" clId="{9A805534-E5DD-420F-A615-C79B74514793}" dt="2023-04-27T18:46:07.587" v="155" actId="478"/>
          <ac:cxnSpMkLst>
            <pc:docMk/>
            <pc:sldMk cId="1065230473" sldId="2076138245"/>
            <ac:cxnSpMk id="19" creationId="{07FC5DB9-877E-6A01-849E-359C6BF1E3A5}"/>
          </ac:cxnSpMkLst>
        </pc:cxnChg>
        <pc:cxnChg chg="add del mod">
          <ac:chgData name="Nikhil Paldhikar" userId="611eb7dc-c917-4487-aaf5-f92e826a0f92" providerId="ADAL" clId="{9A805534-E5DD-420F-A615-C79B74514793}" dt="2023-05-05T17:13:16.578" v="954" actId="478"/>
          <ac:cxnSpMkLst>
            <pc:docMk/>
            <pc:sldMk cId="1065230473" sldId="2076138245"/>
            <ac:cxnSpMk id="21" creationId="{502FFB5F-2A52-70F8-AB2D-DBA59713F5E0}"/>
          </ac:cxnSpMkLst>
        </pc:cxnChg>
        <pc:cxnChg chg="add del mod">
          <ac:chgData name="Nikhil Paldhikar" userId="611eb7dc-c917-4487-aaf5-f92e826a0f92" providerId="ADAL" clId="{9A805534-E5DD-420F-A615-C79B74514793}" dt="2023-05-05T17:03:26.871" v="857" actId="478"/>
          <ac:cxnSpMkLst>
            <pc:docMk/>
            <pc:sldMk cId="1065230473" sldId="2076138245"/>
            <ac:cxnSpMk id="23" creationId="{2A291AEF-2322-03C6-7ECB-5CE141443DB8}"/>
          </ac:cxnSpMkLst>
        </pc:cxnChg>
        <pc:cxnChg chg="add mod">
          <ac:chgData name="Nikhil Paldhikar" userId="611eb7dc-c917-4487-aaf5-f92e826a0f92" providerId="ADAL" clId="{9A805534-E5DD-420F-A615-C79B74514793}" dt="2023-05-05T17:22:27.431" v="1084" actId="1038"/>
          <ac:cxnSpMkLst>
            <pc:docMk/>
            <pc:sldMk cId="1065230473" sldId="2076138245"/>
            <ac:cxnSpMk id="26" creationId="{16B2050F-BC22-8BBB-91A7-46114A7C3271}"/>
          </ac:cxnSpMkLst>
        </pc:cxnChg>
        <pc:cxnChg chg="add del mod">
          <ac:chgData name="Nikhil Paldhikar" userId="611eb7dc-c917-4487-aaf5-f92e826a0f92" providerId="ADAL" clId="{9A805534-E5DD-420F-A615-C79B74514793}" dt="2023-05-05T17:13:18.151" v="955" actId="478"/>
          <ac:cxnSpMkLst>
            <pc:docMk/>
            <pc:sldMk cId="1065230473" sldId="2076138245"/>
            <ac:cxnSpMk id="29" creationId="{97378D24-506A-BD10-2DD7-73F0C140215E}"/>
          </ac:cxnSpMkLst>
        </pc:cxnChg>
        <pc:cxnChg chg="add del mod">
          <ac:chgData name="Nikhil Paldhikar" userId="611eb7dc-c917-4487-aaf5-f92e826a0f92" providerId="ADAL" clId="{9A805534-E5DD-420F-A615-C79B74514793}" dt="2023-05-04T20:59:57.849" v="640" actId="478"/>
          <ac:cxnSpMkLst>
            <pc:docMk/>
            <pc:sldMk cId="1065230473" sldId="2076138245"/>
            <ac:cxnSpMk id="34" creationId="{B2C570C2-B212-BC7E-6F7A-866A24C515AD}"/>
          </ac:cxnSpMkLst>
        </pc:cxnChg>
        <pc:cxnChg chg="add mod">
          <ac:chgData name="Nikhil Paldhikar" userId="611eb7dc-c917-4487-aaf5-f92e826a0f92" providerId="ADAL" clId="{9A805534-E5DD-420F-A615-C79B74514793}" dt="2023-05-05T17:22:27.431" v="1084" actId="1038"/>
          <ac:cxnSpMkLst>
            <pc:docMk/>
            <pc:sldMk cId="1065230473" sldId="2076138245"/>
            <ac:cxnSpMk id="36" creationId="{98556B03-560B-C21F-1EF1-359E1BF18152}"/>
          </ac:cxnSpMkLst>
        </pc:cxnChg>
        <pc:cxnChg chg="add mod">
          <ac:chgData name="Nikhil Paldhikar" userId="611eb7dc-c917-4487-aaf5-f92e826a0f92" providerId="ADAL" clId="{9A805534-E5DD-420F-A615-C79B74514793}" dt="2023-05-05T17:22:27.431" v="1084" actId="1038"/>
          <ac:cxnSpMkLst>
            <pc:docMk/>
            <pc:sldMk cId="1065230473" sldId="2076138245"/>
            <ac:cxnSpMk id="37" creationId="{22FD2532-43D4-4EE5-A7D1-186089BACE66}"/>
          </ac:cxnSpMkLst>
        </pc:cxnChg>
        <pc:cxnChg chg="add mod">
          <ac:chgData name="Nikhil Paldhikar" userId="611eb7dc-c917-4487-aaf5-f92e826a0f92" providerId="ADAL" clId="{9A805534-E5DD-420F-A615-C79B74514793}" dt="2023-05-05T17:22:27.431" v="1084" actId="1038"/>
          <ac:cxnSpMkLst>
            <pc:docMk/>
            <pc:sldMk cId="1065230473" sldId="2076138245"/>
            <ac:cxnSpMk id="40" creationId="{266BA4B3-B7C5-5667-FC51-8065B81624F7}"/>
          </ac:cxnSpMkLst>
        </pc:cxnChg>
        <pc:cxnChg chg="add del mod">
          <ac:chgData name="Nikhil Paldhikar" userId="611eb7dc-c917-4487-aaf5-f92e826a0f92" providerId="ADAL" clId="{9A805534-E5DD-420F-A615-C79B74514793}" dt="2023-05-04T21:02:59.405" v="644" actId="478"/>
          <ac:cxnSpMkLst>
            <pc:docMk/>
            <pc:sldMk cId="1065230473" sldId="2076138245"/>
            <ac:cxnSpMk id="42" creationId="{21F4E21B-976D-0828-6CD7-47EBEEF16766}"/>
          </ac:cxnSpMkLst>
        </pc:cxnChg>
        <pc:cxnChg chg="add del mod">
          <ac:chgData name="Nikhil Paldhikar" userId="611eb7dc-c917-4487-aaf5-f92e826a0f92" providerId="ADAL" clId="{9A805534-E5DD-420F-A615-C79B74514793}" dt="2023-05-04T21:02:56.286" v="643" actId="478"/>
          <ac:cxnSpMkLst>
            <pc:docMk/>
            <pc:sldMk cId="1065230473" sldId="2076138245"/>
            <ac:cxnSpMk id="45" creationId="{D7A7BB50-F7A5-3171-4252-4FA9E2960BA9}"/>
          </ac:cxnSpMkLst>
        </pc:cxnChg>
        <pc:cxnChg chg="add mod">
          <ac:chgData name="Nikhil Paldhikar" userId="611eb7dc-c917-4487-aaf5-f92e826a0f92" providerId="ADAL" clId="{9A805534-E5DD-420F-A615-C79B74514793}" dt="2023-05-05T17:22:27.431" v="1084" actId="1038"/>
          <ac:cxnSpMkLst>
            <pc:docMk/>
            <pc:sldMk cId="1065230473" sldId="2076138245"/>
            <ac:cxnSpMk id="46" creationId="{B4671CFE-8D9B-4465-61E1-D33275B1DC7D}"/>
          </ac:cxnSpMkLst>
        </pc:cxnChg>
        <pc:cxnChg chg="add mod">
          <ac:chgData name="Nikhil Paldhikar" userId="611eb7dc-c917-4487-aaf5-f92e826a0f92" providerId="ADAL" clId="{9A805534-E5DD-420F-A615-C79B74514793}" dt="2023-05-05T17:22:27.431" v="1084" actId="1038"/>
          <ac:cxnSpMkLst>
            <pc:docMk/>
            <pc:sldMk cId="1065230473" sldId="2076138245"/>
            <ac:cxnSpMk id="53" creationId="{C9A4F647-782C-3CBC-9D49-70A94BE096E4}"/>
          </ac:cxnSpMkLst>
        </pc:cxnChg>
        <pc:cxnChg chg="add mod">
          <ac:chgData name="Nikhil Paldhikar" userId="611eb7dc-c917-4487-aaf5-f92e826a0f92" providerId="ADAL" clId="{9A805534-E5DD-420F-A615-C79B74514793}" dt="2023-05-05T17:22:27.431" v="1084" actId="1038"/>
          <ac:cxnSpMkLst>
            <pc:docMk/>
            <pc:sldMk cId="1065230473" sldId="2076138245"/>
            <ac:cxnSpMk id="55" creationId="{640AF299-4E16-0694-81F5-52EF03858A00}"/>
          </ac:cxnSpMkLst>
        </pc:cxnChg>
        <pc:cxnChg chg="add mod">
          <ac:chgData name="Nikhil Paldhikar" userId="611eb7dc-c917-4487-aaf5-f92e826a0f92" providerId="ADAL" clId="{9A805534-E5DD-420F-A615-C79B74514793}" dt="2023-05-05T17:22:27.431" v="1084" actId="1038"/>
          <ac:cxnSpMkLst>
            <pc:docMk/>
            <pc:sldMk cId="1065230473" sldId="2076138245"/>
            <ac:cxnSpMk id="56" creationId="{B24EB534-E728-B804-8BB3-BA6FC4855EB6}"/>
          </ac:cxnSpMkLst>
        </pc:cxnChg>
        <pc:cxnChg chg="add mod">
          <ac:chgData name="Nikhil Paldhikar" userId="611eb7dc-c917-4487-aaf5-f92e826a0f92" providerId="ADAL" clId="{9A805534-E5DD-420F-A615-C79B74514793}" dt="2023-05-05T17:22:27.431" v="1084" actId="1038"/>
          <ac:cxnSpMkLst>
            <pc:docMk/>
            <pc:sldMk cId="1065230473" sldId="2076138245"/>
            <ac:cxnSpMk id="57" creationId="{DFEB4592-5143-0124-9D21-7A4515EC7C38}"/>
          </ac:cxnSpMkLst>
        </pc:cxnChg>
        <pc:cxnChg chg="add del mod">
          <ac:chgData name="Nikhil Paldhikar" userId="611eb7dc-c917-4487-aaf5-f92e826a0f92" providerId="ADAL" clId="{9A805534-E5DD-420F-A615-C79B74514793}" dt="2023-04-27T19:01:30.607" v="428" actId="478"/>
          <ac:cxnSpMkLst>
            <pc:docMk/>
            <pc:sldMk cId="1065230473" sldId="2076138245"/>
            <ac:cxnSpMk id="58" creationId="{F426BE91-BB76-24CA-4773-F5187F8981BF}"/>
          </ac:cxnSpMkLst>
        </pc:cxnChg>
        <pc:cxnChg chg="add mod">
          <ac:chgData name="Nikhil Paldhikar" userId="611eb7dc-c917-4487-aaf5-f92e826a0f92" providerId="ADAL" clId="{9A805534-E5DD-420F-A615-C79B74514793}" dt="2023-05-05T17:22:27.431" v="1084" actId="1038"/>
          <ac:cxnSpMkLst>
            <pc:docMk/>
            <pc:sldMk cId="1065230473" sldId="2076138245"/>
            <ac:cxnSpMk id="61" creationId="{A8593BA7-E6B8-7BFC-9914-F8D5DC8525B7}"/>
          </ac:cxnSpMkLst>
        </pc:cxnChg>
        <pc:cxnChg chg="add mod">
          <ac:chgData name="Nikhil Paldhikar" userId="611eb7dc-c917-4487-aaf5-f92e826a0f92" providerId="ADAL" clId="{9A805534-E5DD-420F-A615-C79B74514793}" dt="2023-05-05T17:22:27.431" v="1084" actId="1038"/>
          <ac:cxnSpMkLst>
            <pc:docMk/>
            <pc:sldMk cId="1065230473" sldId="2076138245"/>
            <ac:cxnSpMk id="65" creationId="{7C147FA0-997D-46D5-41FA-7BFFF9A11EA6}"/>
          </ac:cxnSpMkLst>
        </pc:cxnChg>
        <pc:cxnChg chg="add mod">
          <ac:chgData name="Nikhil Paldhikar" userId="611eb7dc-c917-4487-aaf5-f92e826a0f92" providerId="ADAL" clId="{9A805534-E5DD-420F-A615-C79B74514793}" dt="2023-05-05T17:23:37.997" v="1096" actId="14100"/>
          <ac:cxnSpMkLst>
            <pc:docMk/>
            <pc:sldMk cId="1065230473" sldId="2076138245"/>
            <ac:cxnSpMk id="73" creationId="{415A7E16-66F9-9DCE-0B4F-A9B4B014D110}"/>
          </ac:cxnSpMkLst>
        </pc:cxnChg>
        <pc:cxnChg chg="add del mod">
          <ac:chgData name="Nikhil Paldhikar" userId="611eb7dc-c917-4487-aaf5-f92e826a0f92" providerId="ADAL" clId="{9A805534-E5DD-420F-A615-C79B74514793}" dt="2023-05-05T17:23:04.569" v="1089" actId="478"/>
          <ac:cxnSpMkLst>
            <pc:docMk/>
            <pc:sldMk cId="1065230473" sldId="2076138245"/>
            <ac:cxnSpMk id="87" creationId="{DDDEB994-4B20-A4D5-9B48-81B9FBE22CCF}"/>
          </ac:cxnSpMkLst>
        </pc:cxnChg>
        <pc:cxnChg chg="add mod">
          <ac:chgData name="Nikhil Paldhikar" userId="611eb7dc-c917-4487-aaf5-f92e826a0f92" providerId="ADAL" clId="{9A805534-E5DD-420F-A615-C79B74514793}" dt="2023-05-05T17:22:27.431" v="1084" actId="1038"/>
          <ac:cxnSpMkLst>
            <pc:docMk/>
            <pc:sldMk cId="1065230473" sldId="2076138245"/>
            <ac:cxnSpMk id="93" creationId="{7658FE26-9219-C08F-6A3F-50EF352C2163}"/>
          </ac:cxnSpMkLst>
        </pc:cxnChg>
        <pc:cxnChg chg="add mod">
          <ac:chgData name="Nikhil Paldhikar" userId="611eb7dc-c917-4487-aaf5-f92e826a0f92" providerId="ADAL" clId="{9A805534-E5DD-420F-A615-C79B74514793}" dt="2023-05-05T17:22:27.431" v="1084" actId="1038"/>
          <ac:cxnSpMkLst>
            <pc:docMk/>
            <pc:sldMk cId="1065230473" sldId="2076138245"/>
            <ac:cxnSpMk id="96" creationId="{214169A1-B2AE-2FF8-DCFA-1D2DFBB01B09}"/>
          </ac:cxnSpMkLst>
        </pc:cxnChg>
        <pc:cxnChg chg="add mod">
          <ac:chgData name="Nikhil Paldhikar" userId="611eb7dc-c917-4487-aaf5-f92e826a0f92" providerId="ADAL" clId="{9A805534-E5DD-420F-A615-C79B74514793}" dt="2023-05-05T17:22:27.431" v="1084" actId="1038"/>
          <ac:cxnSpMkLst>
            <pc:docMk/>
            <pc:sldMk cId="1065230473" sldId="2076138245"/>
            <ac:cxnSpMk id="102" creationId="{9FEBC625-58D5-91B6-9871-B05F6D108BBE}"/>
          </ac:cxnSpMkLst>
        </pc:cxnChg>
      </pc:sldChg>
    </pc:docChg>
  </pc:docChgLst>
  <pc:docChgLst>
    <pc:chgData name="Rachel Profitt" userId="33e63d03-b0ce-4cee-8a7f-3417702ed3c2" providerId="ADAL" clId="{8CB02E0F-8412-4637-A0D2-222DEFD3E00D}"/>
    <pc:docChg chg="undo custSel modSld sldOrd addSection modSection">
      <pc:chgData name="Rachel Profitt" userId="33e63d03-b0ce-4cee-8a7f-3417702ed3c2" providerId="ADAL" clId="{8CB02E0F-8412-4637-A0D2-222DEFD3E00D}" dt="2023-03-30T19:09:24.194" v="728" actId="14100"/>
      <pc:docMkLst>
        <pc:docMk/>
      </pc:docMkLst>
      <pc:sldChg chg="ord">
        <pc:chgData name="Rachel Profitt" userId="33e63d03-b0ce-4cee-8a7f-3417702ed3c2" providerId="ADAL" clId="{8CB02E0F-8412-4637-A0D2-222DEFD3E00D}" dt="2023-03-30T18:07:56.701" v="14"/>
        <pc:sldMkLst>
          <pc:docMk/>
          <pc:sldMk cId="187231817" sldId="2076138239"/>
        </pc:sldMkLst>
      </pc:sldChg>
      <pc:sldChg chg="addSp delSp modSp mod">
        <pc:chgData name="Rachel Profitt" userId="33e63d03-b0ce-4cee-8a7f-3417702ed3c2" providerId="ADAL" clId="{8CB02E0F-8412-4637-A0D2-222DEFD3E00D}" dt="2023-03-30T19:09:24.194" v="728" actId="14100"/>
        <pc:sldMkLst>
          <pc:docMk/>
          <pc:sldMk cId="1461724430" sldId="2076138241"/>
        </pc:sldMkLst>
        <pc:spChg chg="add mod">
          <ac:chgData name="Rachel Profitt" userId="33e63d03-b0ce-4cee-8a7f-3417702ed3c2" providerId="ADAL" clId="{8CB02E0F-8412-4637-A0D2-222DEFD3E00D}" dt="2023-03-30T18:59:03.899" v="702" actId="1037"/>
          <ac:spMkLst>
            <pc:docMk/>
            <pc:sldMk cId="1461724430" sldId="2076138241"/>
            <ac:spMk id="13" creationId="{F4899F77-E8A4-607F-EDD3-2D29FE63B1C0}"/>
          </ac:spMkLst>
        </pc:spChg>
        <pc:spChg chg="mod">
          <ac:chgData name="Rachel Profitt" userId="33e63d03-b0ce-4cee-8a7f-3417702ed3c2" providerId="ADAL" clId="{8CB02E0F-8412-4637-A0D2-222DEFD3E00D}" dt="2023-03-30T18:58:56.353" v="685" actId="1037"/>
          <ac:spMkLst>
            <pc:docMk/>
            <pc:sldMk cId="1461724430" sldId="2076138241"/>
            <ac:spMk id="14" creationId="{CD01E738-6656-CA86-5D6A-21E6FE2532F4}"/>
          </ac:spMkLst>
        </pc:spChg>
        <pc:spChg chg="mod">
          <ac:chgData name="Rachel Profitt" userId="33e63d03-b0ce-4cee-8a7f-3417702ed3c2" providerId="ADAL" clId="{8CB02E0F-8412-4637-A0D2-222DEFD3E00D}" dt="2023-03-30T18:58:56.353" v="685" actId="1037"/>
          <ac:spMkLst>
            <pc:docMk/>
            <pc:sldMk cId="1461724430" sldId="2076138241"/>
            <ac:spMk id="15" creationId="{F88188FD-4D35-24FD-EDC0-FA36FF53DDF7}"/>
          </ac:spMkLst>
        </pc:spChg>
        <pc:spChg chg="add mod">
          <ac:chgData name="Rachel Profitt" userId="33e63d03-b0ce-4cee-8a7f-3417702ed3c2" providerId="ADAL" clId="{8CB02E0F-8412-4637-A0D2-222DEFD3E00D}" dt="2023-03-30T18:59:03.899" v="702" actId="1037"/>
          <ac:spMkLst>
            <pc:docMk/>
            <pc:sldMk cId="1461724430" sldId="2076138241"/>
            <ac:spMk id="16" creationId="{AA697C58-3877-DCF9-34BE-E3D34DBED41E}"/>
          </ac:spMkLst>
        </pc:spChg>
        <pc:spChg chg="add mod">
          <ac:chgData name="Rachel Profitt" userId="33e63d03-b0ce-4cee-8a7f-3417702ed3c2" providerId="ADAL" clId="{8CB02E0F-8412-4637-A0D2-222DEFD3E00D}" dt="2023-03-30T18:59:03.899" v="702" actId="1037"/>
          <ac:spMkLst>
            <pc:docMk/>
            <pc:sldMk cId="1461724430" sldId="2076138241"/>
            <ac:spMk id="17" creationId="{BAE68759-F7BF-69DA-F3D0-8A8984AA2623}"/>
          </ac:spMkLst>
        </pc:spChg>
        <pc:spChg chg="add mod">
          <ac:chgData name="Rachel Profitt" userId="33e63d03-b0ce-4cee-8a7f-3417702ed3c2" providerId="ADAL" clId="{8CB02E0F-8412-4637-A0D2-222DEFD3E00D}" dt="2023-03-30T18:59:03.899" v="702" actId="1037"/>
          <ac:spMkLst>
            <pc:docMk/>
            <pc:sldMk cId="1461724430" sldId="2076138241"/>
            <ac:spMk id="19" creationId="{BE8FC2B1-0C00-654D-4970-051DBA4002DE}"/>
          </ac:spMkLst>
        </pc:spChg>
        <pc:spChg chg="add mod">
          <ac:chgData name="Rachel Profitt" userId="33e63d03-b0ce-4cee-8a7f-3417702ed3c2" providerId="ADAL" clId="{8CB02E0F-8412-4637-A0D2-222DEFD3E00D}" dt="2023-03-30T18:58:56.353" v="685" actId="1037"/>
          <ac:spMkLst>
            <pc:docMk/>
            <pc:sldMk cId="1461724430" sldId="2076138241"/>
            <ac:spMk id="20" creationId="{0549A38E-9460-04A6-E9DF-CC93B9BD84D0}"/>
          </ac:spMkLst>
        </pc:spChg>
        <pc:spChg chg="add mod">
          <ac:chgData name="Rachel Profitt" userId="33e63d03-b0ce-4cee-8a7f-3417702ed3c2" providerId="ADAL" clId="{8CB02E0F-8412-4637-A0D2-222DEFD3E00D}" dt="2023-03-30T18:58:56.353" v="685" actId="1037"/>
          <ac:spMkLst>
            <pc:docMk/>
            <pc:sldMk cId="1461724430" sldId="2076138241"/>
            <ac:spMk id="21" creationId="{0122D88D-0F29-0EA5-A21D-8C81DD651F23}"/>
          </ac:spMkLst>
        </pc:spChg>
        <pc:spChg chg="add mod">
          <ac:chgData name="Rachel Profitt" userId="33e63d03-b0ce-4cee-8a7f-3417702ed3c2" providerId="ADAL" clId="{8CB02E0F-8412-4637-A0D2-222DEFD3E00D}" dt="2023-03-30T18:58:56.353" v="685" actId="1037"/>
          <ac:spMkLst>
            <pc:docMk/>
            <pc:sldMk cId="1461724430" sldId="2076138241"/>
            <ac:spMk id="22" creationId="{7FFDE465-8CC6-2DA1-082D-A4589931C799}"/>
          </ac:spMkLst>
        </pc:spChg>
        <pc:spChg chg="mod">
          <ac:chgData name="Rachel Profitt" userId="33e63d03-b0ce-4cee-8a7f-3417702ed3c2" providerId="ADAL" clId="{8CB02E0F-8412-4637-A0D2-222DEFD3E00D}" dt="2023-03-30T18:54:15.473" v="585" actId="1037"/>
          <ac:spMkLst>
            <pc:docMk/>
            <pc:sldMk cId="1461724430" sldId="2076138241"/>
            <ac:spMk id="83" creationId="{BFA099C3-1139-7E7E-AB86-A827F66EB71A}"/>
          </ac:spMkLst>
        </pc:spChg>
        <pc:spChg chg="mod">
          <ac:chgData name="Rachel Profitt" userId="33e63d03-b0ce-4cee-8a7f-3417702ed3c2" providerId="ADAL" clId="{8CB02E0F-8412-4637-A0D2-222DEFD3E00D}" dt="2023-03-30T18:58:56.353" v="685" actId="1037"/>
          <ac:spMkLst>
            <pc:docMk/>
            <pc:sldMk cId="1461724430" sldId="2076138241"/>
            <ac:spMk id="84" creationId="{B180E634-EB89-140D-F31E-0324097EF5B2}"/>
          </ac:spMkLst>
        </pc:spChg>
        <pc:spChg chg="mod">
          <ac:chgData name="Rachel Profitt" userId="33e63d03-b0ce-4cee-8a7f-3417702ed3c2" providerId="ADAL" clId="{8CB02E0F-8412-4637-A0D2-222DEFD3E00D}" dt="2023-03-30T18:54:15.473" v="585" actId="1037"/>
          <ac:spMkLst>
            <pc:docMk/>
            <pc:sldMk cId="1461724430" sldId="2076138241"/>
            <ac:spMk id="85" creationId="{B9A7A77A-71A4-BC2C-6729-7FCF10FA22F1}"/>
          </ac:spMkLst>
        </pc:spChg>
        <pc:spChg chg="mod">
          <ac:chgData name="Rachel Profitt" userId="33e63d03-b0ce-4cee-8a7f-3417702ed3c2" providerId="ADAL" clId="{8CB02E0F-8412-4637-A0D2-222DEFD3E00D}" dt="2023-03-30T18:54:15.473" v="585" actId="1037"/>
          <ac:spMkLst>
            <pc:docMk/>
            <pc:sldMk cId="1461724430" sldId="2076138241"/>
            <ac:spMk id="86" creationId="{FB284989-0736-2F28-6CEE-3E1117B403FF}"/>
          </ac:spMkLst>
        </pc:spChg>
        <pc:spChg chg="mod">
          <ac:chgData name="Rachel Profitt" userId="33e63d03-b0ce-4cee-8a7f-3417702ed3c2" providerId="ADAL" clId="{8CB02E0F-8412-4637-A0D2-222DEFD3E00D}" dt="2023-03-30T18:54:15.473" v="585" actId="1037"/>
          <ac:spMkLst>
            <pc:docMk/>
            <pc:sldMk cId="1461724430" sldId="2076138241"/>
            <ac:spMk id="87" creationId="{F9B52265-3956-181B-0916-77CD7A47489B}"/>
          </ac:spMkLst>
        </pc:spChg>
        <pc:spChg chg="mod">
          <ac:chgData name="Rachel Profitt" userId="33e63d03-b0ce-4cee-8a7f-3417702ed3c2" providerId="ADAL" clId="{8CB02E0F-8412-4637-A0D2-222DEFD3E00D}" dt="2023-03-30T18:59:18.445" v="704" actId="1076"/>
          <ac:spMkLst>
            <pc:docMk/>
            <pc:sldMk cId="1461724430" sldId="2076138241"/>
            <ac:spMk id="88" creationId="{C5370FF8-9CF9-DF56-38EB-7F4946969D56}"/>
          </ac:spMkLst>
        </pc:spChg>
        <pc:spChg chg="mod">
          <ac:chgData name="Rachel Profitt" userId="33e63d03-b0ce-4cee-8a7f-3417702ed3c2" providerId="ADAL" clId="{8CB02E0F-8412-4637-A0D2-222DEFD3E00D}" dt="2023-03-30T18:54:15.473" v="585" actId="1037"/>
          <ac:spMkLst>
            <pc:docMk/>
            <pc:sldMk cId="1461724430" sldId="2076138241"/>
            <ac:spMk id="96" creationId="{933830CD-C7EB-1769-C701-9E0568A12288}"/>
          </ac:spMkLst>
        </pc:spChg>
        <pc:spChg chg="mod">
          <ac:chgData name="Rachel Profitt" userId="33e63d03-b0ce-4cee-8a7f-3417702ed3c2" providerId="ADAL" clId="{8CB02E0F-8412-4637-A0D2-222DEFD3E00D}" dt="2023-03-30T18:59:34.030" v="706" actId="1076"/>
          <ac:spMkLst>
            <pc:docMk/>
            <pc:sldMk cId="1461724430" sldId="2076138241"/>
            <ac:spMk id="97" creationId="{2FA87F6F-AB28-A1F1-33E7-B4E51812ED87}"/>
          </ac:spMkLst>
        </pc:spChg>
        <pc:spChg chg="mod">
          <ac:chgData name="Rachel Profitt" userId="33e63d03-b0ce-4cee-8a7f-3417702ed3c2" providerId="ADAL" clId="{8CB02E0F-8412-4637-A0D2-222DEFD3E00D}" dt="2023-03-30T18:59:31.661" v="705" actId="1076"/>
          <ac:spMkLst>
            <pc:docMk/>
            <pc:sldMk cId="1461724430" sldId="2076138241"/>
            <ac:spMk id="98" creationId="{92803DB4-0AFA-48E9-DB3D-F1A7EBDCB888}"/>
          </ac:spMkLst>
        </pc:spChg>
        <pc:spChg chg="mod">
          <ac:chgData name="Rachel Profitt" userId="33e63d03-b0ce-4cee-8a7f-3417702ed3c2" providerId="ADAL" clId="{8CB02E0F-8412-4637-A0D2-222DEFD3E00D}" dt="2023-03-30T18:59:03.899" v="702" actId="1037"/>
          <ac:spMkLst>
            <pc:docMk/>
            <pc:sldMk cId="1461724430" sldId="2076138241"/>
            <ac:spMk id="103" creationId="{F9C27996-6479-D252-639B-594F2BB9FF31}"/>
          </ac:spMkLst>
        </pc:spChg>
        <pc:spChg chg="mod">
          <ac:chgData name="Rachel Profitt" userId="33e63d03-b0ce-4cee-8a7f-3417702ed3c2" providerId="ADAL" clId="{8CB02E0F-8412-4637-A0D2-222DEFD3E00D}" dt="2023-03-30T18:59:03.899" v="702" actId="1037"/>
          <ac:spMkLst>
            <pc:docMk/>
            <pc:sldMk cId="1461724430" sldId="2076138241"/>
            <ac:spMk id="199" creationId="{4990BBEE-9634-F6C8-A796-D9015078432A}"/>
          </ac:spMkLst>
        </pc:spChg>
        <pc:spChg chg="mod">
          <ac:chgData name="Rachel Profitt" userId="33e63d03-b0ce-4cee-8a7f-3417702ed3c2" providerId="ADAL" clId="{8CB02E0F-8412-4637-A0D2-222DEFD3E00D}" dt="2023-03-30T18:59:03.899" v="702" actId="1037"/>
          <ac:spMkLst>
            <pc:docMk/>
            <pc:sldMk cId="1461724430" sldId="2076138241"/>
            <ac:spMk id="200" creationId="{72721AD2-4C05-FF36-C32C-7257FAE5412C}"/>
          </ac:spMkLst>
        </pc:spChg>
        <pc:spChg chg="mod">
          <ac:chgData name="Rachel Profitt" userId="33e63d03-b0ce-4cee-8a7f-3417702ed3c2" providerId="ADAL" clId="{8CB02E0F-8412-4637-A0D2-222DEFD3E00D}" dt="2023-03-30T18:59:03.899" v="702" actId="1037"/>
          <ac:spMkLst>
            <pc:docMk/>
            <pc:sldMk cId="1461724430" sldId="2076138241"/>
            <ac:spMk id="201" creationId="{7CB1D86D-A284-8439-966F-B39CDBA78C52}"/>
          </ac:spMkLst>
        </pc:spChg>
        <pc:cxnChg chg="del mod">
          <ac:chgData name="Rachel Profitt" userId="33e63d03-b0ce-4cee-8a7f-3417702ed3c2" providerId="ADAL" clId="{8CB02E0F-8412-4637-A0D2-222DEFD3E00D}" dt="2023-03-30T18:41:46.829" v="311" actId="478"/>
          <ac:cxnSpMkLst>
            <pc:docMk/>
            <pc:sldMk cId="1461724430" sldId="2076138241"/>
            <ac:cxnSpMk id="5" creationId="{1FDCD794-5302-36D6-251D-FB5C2883547E}"/>
          </ac:cxnSpMkLst>
        </pc:cxnChg>
        <pc:cxnChg chg="add mod">
          <ac:chgData name="Rachel Profitt" userId="33e63d03-b0ce-4cee-8a7f-3417702ed3c2" providerId="ADAL" clId="{8CB02E0F-8412-4637-A0D2-222DEFD3E00D}" dt="2023-03-30T18:58:56.353" v="685" actId="1037"/>
          <ac:cxnSpMkLst>
            <pc:docMk/>
            <pc:sldMk cId="1461724430" sldId="2076138241"/>
            <ac:cxnSpMk id="25" creationId="{A4B125EE-8CDC-0C77-A448-573A4E5E6D0D}"/>
          </ac:cxnSpMkLst>
        </pc:cxnChg>
        <pc:cxnChg chg="add mod">
          <ac:chgData name="Rachel Profitt" userId="33e63d03-b0ce-4cee-8a7f-3417702ed3c2" providerId="ADAL" clId="{8CB02E0F-8412-4637-A0D2-222DEFD3E00D}" dt="2023-03-30T19:09:20.617" v="727" actId="14100"/>
          <ac:cxnSpMkLst>
            <pc:docMk/>
            <pc:sldMk cId="1461724430" sldId="2076138241"/>
            <ac:cxnSpMk id="53" creationId="{A29CEDCB-E19F-17EA-9213-EE5D97B08298}"/>
          </ac:cxnSpMkLst>
        </pc:cxnChg>
        <pc:cxnChg chg="add mod">
          <ac:chgData name="Rachel Profitt" userId="33e63d03-b0ce-4cee-8a7f-3417702ed3c2" providerId="ADAL" clId="{8CB02E0F-8412-4637-A0D2-222DEFD3E00D}" dt="2023-03-30T18:58:56.353" v="685" actId="1037"/>
          <ac:cxnSpMkLst>
            <pc:docMk/>
            <pc:sldMk cId="1461724430" sldId="2076138241"/>
            <ac:cxnSpMk id="55" creationId="{FB0E332D-3F5C-F16B-F566-6CC367F270A3}"/>
          </ac:cxnSpMkLst>
        </pc:cxnChg>
        <pc:cxnChg chg="add mod">
          <ac:chgData name="Rachel Profitt" userId="33e63d03-b0ce-4cee-8a7f-3417702ed3c2" providerId="ADAL" clId="{8CB02E0F-8412-4637-A0D2-222DEFD3E00D}" dt="2023-03-30T18:58:56.353" v="685" actId="1037"/>
          <ac:cxnSpMkLst>
            <pc:docMk/>
            <pc:sldMk cId="1461724430" sldId="2076138241"/>
            <ac:cxnSpMk id="57" creationId="{935391C5-DA73-9A6F-BC10-40D02D220527}"/>
          </ac:cxnSpMkLst>
        </pc:cxnChg>
        <pc:cxnChg chg="add mod">
          <ac:chgData name="Rachel Profitt" userId="33e63d03-b0ce-4cee-8a7f-3417702ed3c2" providerId="ADAL" clId="{8CB02E0F-8412-4637-A0D2-222DEFD3E00D}" dt="2023-03-30T18:58:56.353" v="685" actId="1037"/>
          <ac:cxnSpMkLst>
            <pc:docMk/>
            <pc:sldMk cId="1461724430" sldId="2076138241"/>
            <ac:cxnSpMk id="59" creationId="{2CEA6249-1C73-9A81-515B-C1641D864F11}"/>
          </ac:cxnSpMkLst>
        </pc:cxnChg>
        <pc:cxnChg chg="add mod">
          <ac:chgData name="Rachel Profitt" userId="33e63d03-b0ce-4cee-8a7f-3417702ed3c2" providerId="ADAL" clId="{8CB02E0F-8412-4637-A0D2-222DEFD3E00D}" dt="2023-03-30T18:58:56.353" v="685" actId="1037"/>
          <ac:cxnSpMkLst>
            <pc:docMk/>
            <pc:sldMk cId="1461724430" sldId="2076138241"/>
            <ac:cxnSpMk id="61" creationId="{74DF9067-B405-2B31-851C-74F80944AB5F}"/>
          </ac:cxnSpMkLst>
        </pc:cxnChg>
        <pc:cxnChg chg="add mod">
          <ac:chgData name="Rachel Profitt" userId="33e63d03-b0ce-4cee-8a7f-3417702ed3c2" providerId="ADAL" clId="{8CB02E0F-8412-4637-A0D2-222DEFD3E00D}" dt="2023-03-30T19:09:24.194" v="728" actId="14100"/>
          <ac:cxnSpMkLst>
            <pc:docMk/>
            <pc:sldMk cId="1461724430" sldId="2076138241"/>
            <ac:cxnSpMk id="63" creationId="{B250ED09-1D50-D71C-7997-AAB47B092B73}"/>
          </ac:cxnSpMkLst>
        </pc:cxnChg>
        <pc:cxnChg chg="add mod">
          <ac:chgData name="Rachel Profitt" userId="33e63d03-b0ce-4cee-8a7f-3417702ed3c2" providerId="ADAL" clId="{8CB02E0F-8412-4637-A0D2-222DEFD3E00D}" dt="2023-03-30T19:06:22.001" v="726" actId="14100"/>
          <ac:cxnSpMkLst>
            <pc:docMk/>
            <pc:sldMk cId="1461724430" sldId="2076138241"/>
            <ac:cxnSpMk id="65" creationId="{A1535344-6E3E-5C47-5778-CB79A107C2F0}"/>
          </ac:cxnSpMkLst>
        </pc:cxnChg>
        <pc:cxnChg chg="add mod">
          <ac:chgData name="Rachel Profitt" userId="33e63d03-b0ce-4cee-8a7f-3417702ed3c2" providerId="ADAL" clId="{8CB02E0F-8412-4637-A0D2-222DEFD3E00D}" dt="2023-03-30T19:06:16.313" v="725" actId="14100"/>
          <ac:cxnSpMkLst>
            <pc:docMk/>
            <pc:sldMk cId="1461724430" sldId="2076138241"/>
            <ac:cxnSpMk id="77" creationId="{9CD58122-C7BA-7D9E-A430-D09F0D8455CB}"/>
          </ac:cxnSpMkLst>
        </pc:cxnChg>
        <pc:cxnChg chg="add mod">
          <ac:chgData name="Rachel Profitt" userId="33e63d03-b0ce-4cee-8a7f-3417702ed3c2" providerId="ADAL" clId="{8CB02E0F-8412-4637-A0D2-222DEFD3E00D}" dt="2023-03-30T19:05:33.200" v="717" actId="14100"/>
          <ac:cxnSpMkLst>
            <pc:docMk/>
            <pc:sldMk cId="1461724430" sldId="2076138241"/>
            <ac:cxnSpMk id="79" creationId="{10CF9E6C-A16E-8638-A04D-D7C8D56AAE37}"/>
          </ac:cxnSpMkLst>
        </pc:cxnChg>
        <pc:cxnChg chg="add mod">
          <ac:chgData name="Rachel Profitt" userId="33e63d03-b0ce-4cee-8a7f-3417702ed3c2" providerId="ADAL" clId="{8CB02E0F-8412-4637-A0D2-222DEFD3E00D}" dt="2023-03-30T19:06:11.747" v="724" actId="14100"/>
          <ac:cxnSpMkLst>
            <pc:docMk/>
            <pc:sldMk cId="1461724430" sldId="2076138241"/>
            <ac:cxnSpMk id="116" creationId="{B9DA137F-5697-AED5-F47D-973F0B427A63}"/>
          </ac:cxnSpMkLst>
        </pc:cxnChg>
        <pc:cxnChg chg="add mod">
          <ac:chgData name="Rachel Profitt" userId="33e63d03-b0ce-4cee-8a7f-3417702ed3c2" providerId="ADAL" clId="{8CB02E0F-8412-4637-A0D2-222DEFD3E00D}" dt="2023-03-30T19:05:39.809" v="719" actId="14100"/>
          <ac:cxnSpMkLst>
            <pc:docMk/>
            <pc:sldMk cId="1461724430" sldId="2076138241"/>
            <ac:cxnSpMk id="119" creationId="{BCE88D13-3641-BC10-874D-08FB73EF0A87}"/>
          </ac:cxnSpMkLst>
        </pc:cxnChg>
        <pc:cxnChg chg="add mod">
          <ac:chgData name="Rachel Profitt" userId="33e63d03-b0ce-4cee-8a7f-3417702ed3c2" providerId="ADAL" clId="{8CB02E0F-8412-4637-A0D2-222DEFD3E00D}" dt="2023-03-30T19:05:36.630" v="718" actId="14100"/>
          <ac:cxnSpMkLst>
            <pc:docMk/>
            <pc:sldMk cId="1461724430" sldId="2076138241"/>
            <ac:cxnSpMk id="123" creationId="{89594856-D7ED-DB86-155F-91171C96D527}"/>
          </ac:cxnSpMkLst>
        </pc:cxnChg>
        <pc:cxnChg chg="mod">
          <ac:chgData name="Rachel Profitt" userId="33e63d03-b0ce-4cee-8a7f-3417702ed3c2" providerId="ADAL" clId="{8CB02E0F-8412-4637-A0D2-222DEFD3E00D}" dt="2023-03-30T18:59:56.055" v="708" actId="1582"/>
          <ac:cxnSpMkLst>
            <pc:docMk/>
            <pc:sldMk cId="1461724430" sldId="2076138241"/>
            <ac:cxnSpMk id="127" creationId="{2A314715-7308-1DDB-92FA-5562E6765CD5}"/>
          </ac:cxnSpMkLst>
        </pc:cxnChg>
        <pc:cxnChg chg="mod">
          <ac:chgData name="Rachel Profitt" userId="33e63d03-b0ce-4cee-8a7f-3417702ed3c2" providerId="ADAL" clId="{8CB02E0F-8412-4637-A0D2-222DEFD3E00D}" dt="2023-03-30T18:59:56.055" v="708" actId="1582"/>
          <ac:cxnSpMkLst>
            <pc:docMk/>
            <pc:sldMk cId="1461724430" sldId="2076138241"/>
            <ac:cxnSpMk id="136" creationId="{B7C203A8-23BD-261E-1401-353DA71F269D}"/>
          </ac:cxnSpMkLst>
        </pc:cxnChg>
        <pc:cxnChg chg="mod">
          <ac:chgData name="Rachel Profitt" userId="33e63d03-b0ce-4cee-8a7f-3417702ed3c2" providerId="ADAL" clId="{8CB02E0F-8412-4637-A0D2-222DEFD3E00D}" dt="2023-03-30T18:59:18.445" v="704" actId="1076"/>
          <ac:cxnSpMkLst>
            <pc:docMk/>
            <pc:sldMk cId="1461724430" sldId="2076138241"/>
            <ac:cxnSpMk id="144" creationId="{6AF07446-C524-0C6C-A3A6-019B137230B9}"/>
          </ac:cxnSpMkLst>
        </pc:cxnChg>
        <pc:cxnChg chg="add mod">
          <ac:chgData name="Rachel Profitt" userId="33e63d03-b0ce-4cee-8a7f-3417702ed3c2" providerId="ADAL" clId="{8CB02E0F-8412-4637-A0D2-222DEFD3E00D}" dt="2023-03-30T18:59:12.110" v="703" actId="14100"/>
          <ac:cxnSpMkLst>
            <pc:docMk/>
            <pc:sldMk cId="1461724430" sldId="2076138241"/>
            <ac:cxnSpMk id="156" creationId="{A58E089F-3507-3A38-E403-71B9B465D0EB}"/>
          </ac:cxnSpMkLst>
        </pc:cxnChg>
        <pc:cxnChg chg="add mod">
          <ac:chgData name="Rachel Profitt" userId="33e63d03-b0ce-4cee-8a7f-3417702ed3c2" providerId="ADAL" clId="{8CB02E0F-8412-4637-A0D2-222DEFD3E00D}" dt="2023-03-30T18:59:34.030" v="706" actId="1076"/>
          <ac:cxnSpMkLst>
            <pc:docMk/>
            <pc:sldMk cId="1461724430" sldId="2076138241"/>
            <ac:cxnSpMk id="176" creationId="{199B9A86-27D5-663C-DA3D-FED48DC0FC31}"/>
          </ac:cxnSpMkLst>
        </pc:cxnChg>
        <pc:cxnChg chg="add mod">
          <ac:chgData name="Rachel Profitt" userId="33e63d03-b0ce-4cee-8a7f-3417702ed3c2" providerId="ADAL" clId="{8CB02E0F-8412-4637-A0D2-222DEFD3E00D}" dt="2023-03-30T18:59:18.445" v="704" actId="1076"/>
          <ac:cxnSpMkLst>
            <pc:docMk/>
            <pc:sldMk cId="1461724430" sldId="2076138241"/>
            <ac:cxnSpMk id="179" creationId="{1AFE2B3E-E41A-1482-0029-41583DB826C9}"/>
          </ac:cxnSpMkLst>
        </pc:cxnChg>
        <pc:cxnChg chg="add del mod">
          <ac:chgData name="Rachel Profitt" userId="33e63d03-b0ce-4cee-8a7f-3417702ed3c2" providerId="ADAL" clId="{8CB02E0F-8412-4637-A0D2-222DEFD3E00D}" dt="2023-03-30T19:02:47.323" v="711" actId="478"/>
          <ac:cxnSpMkLst>
            <pc:docMk/>
            <pc:sldMk cId="1461724430" sldId="2076138241"/>
            <ac:cxnSpMk id="205" creationId="{C43D0EDA-3D99-45A0-130F-D8031A65E7A8}"/>
          </ac:cxnSpMkLst>
        </pc:cxnChg>
        <pc:cxnChg chg="add mod">
          <ac:chgData name="Rachel Profitt" userId="33e63d03-b0ce-4cee-8a7f-3417702ed3c2" providerId="ADAL" clId="{8CB02E0F-8412-4637-A0D2-222DEFD3E00D}" dt="2023-03-30T19:03:01.986" v="715" actId="14100"/>
          <ac:cxnSpMkLst>
            <pc:docMk/>
            <pc:sldMk cId="1461724430" sldId="2076138241"/>
            <ac:cxnSpMk id="206" creationId="{160C2BD3-404E-5549-849B-5728418DC1C7}"/>
          </ac:cxnSpMkLst>
        </pc:cxnChg>
        <pc:cxnChg chg="mod">
          <ac:chgData name="Rachel Profitt" userId="33e63d03-b0ce-4cee-8a7f-3417702ed3c2" providerId="ADAL" clId="{8CB02E0F-8412-4637-A0D2-222DEFD3E00D}" dt="2023-03-30T18:59:31.661" v="705" actId="1076"/>
          <ac:cxnSpMkLst>
            <pc:docMk/>
            <pc:sldMk cId="1461724430" sldId="2076138241"/>
            <ac:cxnSpMk id="212" creationId="{8EC79AD2-41D9-289A-105F-9CA27F52F0C2}"/>
          </ac:cxnSpMkLst>
        </pc:cxnChg>
        <pc:cxnChg chg="mod">
          <ac:chgData name="Rachel Profitt" userId="33e63d03-b0ce-4cee-8a7f-3417702ed3c2" providerId="ADAL" clId="{8CB02E0F-8412-4637-A0D2-222DEFD3E00D}" dt="2023-03-30T18:59:34.030" v="706" actId="1076"/>
          <ac:cxnSpMkLst>
            <pc:docMk/>
            <pc:sldMk cId="1461724430" sldId="2076138241"/>
            <ac:cxnSpMk id="215" creationId="{2FC72BDE-4BF0-DB6D-E00A-324823004670}"/>
          </ac:cxnSpMkLst>
        </pc:cxnChg>
        <pc:cxnChg chg="mod">
          <ac:chgData name="Rachel Profitt" userId="33e63d03-b0ce-4cee-8a7f-3417702ed3c2" providerId="ADAL" clId="{8CB02E0F-8412-4637-A0D2-222DEFD3E00D}" dt="2023-03-30T18:59:56.055" v="708" actId="1582"/>
          <ac:cxnSpMkLst>
            <pc:docMk/>
            <pc:sldMk cId="1461724430" sldId="2076138241"/>
            <ac:cxnSpMk id="219" creationId="{5B4E2F75-8B96-1410-D8FA-E54ADA021760}"/>
          </ac:cxnSpMkLst>
        </pc:cxnChg>
        <pc:cxnChg chg="mod">
          <ac:chgData name="Rachel Profitt" userId="33e63d03-b0ce-4cee-8a7f-3417702ed3c2" providerId="ADAL" clId="{8CB02E0F-8412-4637-A0D2-222DEFD3E00D}" dt="2023-03-30T19:00:01.152" v="709" actId="33986"/>
          <ac:cxnSpMkLst>
            <pc:docMk/>
            <pc:sldMk cId="1461724430" sldId="2076138241"/>
            <ac:cxnSpMk id="220" creationId="{9DC7757D-C3CA-89C7-6FF0-8B98E197735A}"/>
          </ac:cxnSpMkLst>
        </pc:cxnChg>
        <pc:cxnChg chg="mod">
          <ac:chgData name="Rachel Profitt" userId="33e63d03-b0ce-4cee-8a7f-3417702ed3c2" providerId="ADAL" clId="{8CB02E0F-8412-4637-A0D2-222DEFD3E00D}" dt="2023-03-30T18:59:31.661" v="705" actId="1076"/>
          <ac:cxnSpMkLst>
            <pc:docMk/>
            <pc:sldMk cId="1461724430" sldId="2076138241"/>
            <ac:cxnSpMk id="223" creationId="{B85B3DE8-A85E-4DF8-0BDA-6BB51471C676}"/>
          </ac:cxnSpMkLst>
        </pc:cxnChg>
        <pc:cxnChg chg="mod">
          <ac:chgData name="Rachel Profitt" userId="33e63d03-b0ce-4cee-8a7f-3417702ed3c2" providerId="ADAL" clId="{8CB02E0F-8412-4637-A0D2-222DEFD3E00D}" dt="2023-03-30T18:59:03.899" v="702" actId="1037"/>
          <ac:cxnSpMkLst>
            <pc:docMk/>
            <pc:sldMk cId="1461724430" sldId="2076138241"/>
            <ac:cxnSpMk id="226" creationId="{A8FC4DFB-E8C5-D6B7-4DDE-586B29DA8E6D}"/>
          </ac:cxnSpMkLst>
        </pc:cxnChg>
        <pc:cxnChg chg="del mod">
          <ac:chgData name="Rachel Profitt" userId="33e63d03-b0ce-4cee-8a7f-3417702ed3c2" providerId="ADAL" clId="{8CB02E0F-8412-4637-A0D2-222DEFD3E00D}" dt="2023-03-30T18:41:42.718" v="309" actId="478"/>
          <ac:cxnSpMkLst>
            <pc:docMk/>
            <pc:sldMk cId="1461724430" sldId="2076138241"/>
            <ac:cxnSpMk id="229" creationId="{F0E92CAB-061E-4292-4677-ACFEB0709536}"/>
          </ac:cxnSpMkLst>
        </pc:cxnChg>
        <pc:cxnChg chg="del mod">
          <ac:chgData name="Rachel Profitt" userId="33e63d03-b0ce-4cee-8a7f-3417702ed3c2" providerId="ADAL" clId="{8CB02E0F-8412-4637-A0D2-222DEFD3E00D}" dt="2023-03-30T18:41:33.933" v="308" actId="478"/>
          <ac:cxnSpMkLst>
            <pc:docMk/>
            <pc:sldMk cId="1461724430" sldId="2076138241"/>
            <ac:cxnSpMk id="232" creationId="{5B28543F-BFF0-068B-0147-62C8987822C5}"/>
          </ac:cxnSpMkLst>
        </pc:cxnChg>
        <pc:cxnChg chg="del mod">
          <ac:chgData name="Rachel Profitt" userId="33e63d03-b0ce-4cee-8a7f-3417702ed3c2" providerId="ADAL" clId="{8CB02E0F-8412-4637-A0D2-222DEFD3E00D}" dt="2023-03-30T18:40:35.410" v="220" actId="478"/>
          <ac:cxnSpMkLst>
            <pc:docMk/>
            <pc:sldMk cId="1461724430" sldId="2076138241"/>
            <ac:cxnSpMk id="235" creationId="{B45490DA-2A9D-3BD4-F1A5-54783D7563E2}"/>
          </ac:cxnSpMkLst>
        </pc:cxnChg>
        <pc:cxnChg chg="del mod">
          <ac:chgData name="Rachel Profitt" userId="33e63d03-b0ce-4cee-8a7f-3417702ed3c2" providerId="ADAL" clId="{8CB02E0F-8412-4637-A0D2-222DEFD3E00D}" dt="2023-03-30T18:40:34.065" v="219" actId="478"/>
          <ac:cxnSpMkLst>
            <pc:docMk/>
            <pc:sldMk cId="1461724430" sldId="2076138241"/>
            <ac:cxnSpMk id="238" creationId="{DF3E5426-53F8-0D48-1358-3E2173196980}"/>
          </ac:cxnSpMkLst>
        </pc:cxnChg>
      </pc:sldChg>
      <pc:sldChg chg="modSp mod ord">
        <pc:chgData name="Rachel Profitt" userId="33e63d03-b0ce-4cee-8a7f-3417702ed3c2" providerId="ADAL" clId="{8CB02E0F-8412-4637-A0D2-222DEFD3E00D}" dt="2023-03-30T18:42:33.974" v="340" actId="20577"/>
        <pc:sldMkLst>
          <pc:docMk/>
          <pc:sldMk cId="1271451233" sldId="2076138244"/>
        </pc:sldMkLst>
        <pc:graphicFrameChg chg="mod">
          <ac:chgData name="Rachel Profitt" userId="33e63d03-b0ce-4cee-8a7f-3417702ed3c2" providerId="ADAL" clId="{8CB02E0F-8412-4637-A0D2-222DEFD3E00D}" dt="2023-03-30T18:42:33.974" v="340" actId="20577"/>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A2E1E4F0-11D6-4442-B8D7-7D7C66B4BF2A}"/>
    <pc:docChg chg="undo redo custSel addSld modSld sldOrd modMainMaster modSection modNotesMaster">
      <pc:chgData name="Rachel Profitt" userId="33e63d03-b0ce-4cee-8a7f-3417702ed3c2" providerId="ADAL" clId="{A2E1E4F0-11D6-4442-B8D7-7D7C66B4BF2A}" dt="2023-01-05T22:04:38.439" v="1766"/>
      <pc:docMkLst>
        <pc:docMk/>
      </pc:docMkLst>
      <pc:sldChg chg="modSp modNotes">
        <pc:chgData name="Rachel Profitt" userId="33e63d03-b0ce-4cee-8a7f-3417702ed3c2" providerId="ADAL" clId="{A2E1E4F0-11D6-4442-B8D7-7D7C66B4BF2A}" dt="2022-12-30T17:29:05.474" v="512"/>
        <pc:sldMkLst>
          <pc:docMk/>
          <pc:sldMk cId="3957722359" sldId="1660"/>
        </pc:sldMkLst>
        <pc:spChg chg="mod">
          <ac:chgData name="Rachel Profitt" userId="33e63d03-b0ce-4cee-8a7f-3417702ed3c2" providerId="ADAL" clId="{A2E1E4F0-11D6-4442-B8D7-7D7C66B4BF2A}" dt="2022-12-30T17:29:05.474" v="512"/>
          <ac:spMkLst>
            <pc:docMk/>
            <pc:sldMk cId="3957722359" sldId="1660"/>
            <ac:spMk id="6" creationId="{00000000-0000-0000-0000-000000000000}"/>
          </ac:spMkLst>
        </pc:spChg>
      </pc:sldChg>
      <pc:sldChg chg="modSp modNotes">
        <pc:chgData name="Rachel Profitt" userId="33e63d03-b0ce-4cee-8a7f-3417702ed3c2" providerId="ADAL" clId="{A2E1E4F0-11D6-4442-B8D7-7D7C66B4BF2A}" dt="2022-12-30T17:29:05.474" v="512"/>
        <pc:sldMkLst>
          <pc:docMk/>
          <pc:sldMk cId="737538867" sldId="1804"/>
        </pc:sldMkLst>
        <pc:spChg chg="mod">
          <ac:chgData name="Rachel Profitt" userId="33e63d03-b0ce-4cee-8a7f-3417702ed3c2" providerId="ADAL" clId="{A2E1E4F0-11D6-4442-B8D7-7D7C66B4BF2A}" dt="2022-12-30T17:29:05.474" v="512"/>
          <ac:spMkLst>
            <pc:docMk/>
            <pc:sldMk cId="737538867" sldId="1804"/>
            <ac:spMk id="13" creationId="{00000000-0000-0000-0000-000000000000}"/>
          </ac:spMkLst>
        </pc:spChg>
        <pc:picChg chg="mod">
          <ac:chgData name="Rachel Profitt" userId="33e63d03-b0ce-4cee-8a7f-3417702ed3c2" providerId="ADAL" clId="{A2E1E4F0-11D6-4442-B8D7-7D7C66B4BF2A}" dt="2022-12-30T17:29:05.474" v="512"/>
          <ac:picMkLst>
            <pc:docMk/>
            <pc:sldMk cId="737538867" sldId="1804"/>
            <ac:picMk id="4" creationId="{F840AA2B-186A-42FF-9518-01FAFBD9AA6A}"/>
          </ac:picMkLst>
        </pc:picChg>
        <pc:picChg chg="mod">
          <ac:chgData name="Rachel Profitt" userId="33e63d03-b0ce-4cee-8a7f-3417702ed3c2" providerId="ADAL" clId="{A2E1E4F0-11D6-4442-B8D7-7D7C66B4BF2A}" dt="2022-12-30T17:29:05.474" v="512"/>
          <ac:picMkLst>
            <pc:docMk/>
            <pc:sldMk cId="737538867" sldId="1804"/>
            <ac:picMk id="6" creationId="{BED3E115-417E-4480-A560-9A1D37BA427F}"/>
          </ac:picMkLst>
        </pc:picChg>
        <pc:picChg chg="mod">
          <ac:chgData name="Rachel Profitt" userId="33e63d03-b0ce-4cee-8a7f-3417702ed3c2" providerId="ADAL" clId="{A2E1E4F0-11D6-4442-B8D7-7D7C66B4BF2A}" dt="2022-12-30T17:29:05.474" v="512"/>
          <ac:picMkLst>
            <pc:docMk/>
            <pc:sldMk cId="737538867" sldId="1804"/>
            <ac:picMk id="7" creationId="{2254EDC7-4C49-4DD7-A920-E2333F14F76C}"/>
          </ac:picMkLst>
        </pc:picChg>
        <pc:picChg chg="mod">
          <ac:chgData name="Rachel Profitt" userId="33e63d03-b0ce-4cee-8a7f-3417702ed3c2" providerId="ADAL" clId="{A2E1E4F0-11D6-4442-B8D7-7D7C66B4BF2A}" dt="2022-12-30T17:29:05.474" v="512"/>
          <ac:picMkLst>
            <pc:docMk/>
            <pc:sldMk cId="737538867" sldId="1804"/>
            <ac:picMk id="11" creationId="{D0FF32AF-1F5D-4E9A-A156-0DB4C6031BB3}"/>
          </ac:picMkLst>
        </pc:picChg>
      </pc:sldChg>
      <pc:sldChg chg="modSp modNotes">
        <pc:chgData name="Rachel Profitt" userId="33e63d03-b0ce-4cee-8a7f-3417702ed3c2" providerId="ADAL" clId="{A2E1E4F0-11D6-4442-B8D7-7D7C66B4BF2A}" dt="2022-12-30T17:29:05.474" v="512"/>
        <pc:sldMkLst>
          <pc:docMk/>
          <pc:sldMk cId="673758937" sldId="1994"/>
        </pc:sldMkLst>
        <pc:spChg chg="mod">
          <ac:chgData name="Rachel Profitt" userId="33e63d03-b0ce-4cee-8a7f-3417702ed3c2" providerId="ADAL" clId="{A2E1E4F0-11D6-4442-B8D7-7D7C66B4BF2A}" dt="2022-12-30T17:29:05.474" v="512"/>
          <ac:spMkLst>
            <pc:docMk/>
            <pc:sldMk cId="673758937" sldId="1994"/>
            <ac:spMk id="3" creationId="{6514054D-2F19-4667-931D-9475B9BAADA8}"/>
          </ac:spMkLst>
        </pc:spChg>
        <pc:spChg chg="mod">
          <ac:chgData name="Rachel Profitt" userId="33e63d03-b0ce-4cee-8a7f-3417702ed3c2" providerId="ADAL" clId="{A2E1E4F0-11D6-4442-B8D7-7D7C66B4BF2A}" dt="2022-12-30T17:29:05.474" v="512"/>
          <ac:spMkLst>
            <pc:docMk/>
            <pc:sldMk cId="673758937" sldId="1994"/>
            <ac:spMk id="36" creationId="{7B9BDECC-D62F-449D-AA5A-A5F28D0E2BCC}"/>
          </ac:spMkLst>
        </pc:spChg>
        <pc:spChg chg="mod">
          <ac:chgData name="Rachel Profitt" userId="33e63d03-b0ce-4cee-8a7f-3417702ed3c2" providerId="ADAL" clId="{A2E1E4F0-11D6-4442-B8D7-7D7C66B4BF2A}" dt="2022-12-30T17:29:05.474" v="512"/>
          <ac:spMkLst>
            <pc:docMk/>
            <pc:sldMk cId="673758937" sldId="1994"/>
            <ac:spMk id="37" creationId="{20DEDD7D-8FEA-4C76-9F0C-85F00716692E}"/>
          </ac:spMkLst>
        </pc:spChg>
        <pc:spChg chg="mod">
          <ac:chgData name="Rachel Profitt" userId="33e63d03-b0ce-4cee-8a7f-3417702ed3c2" providerId="ADAL" clId="{A2E1E4F0-11D6-4442-B8D7-7D7C66B4BF2A}" dt="2022-12-30T17:29:05.474" v="512"/>
          <ac:spMkLst>
            <pc:docMk/>
            <pc:sldMk cId="673758937" sldId="1994"/>
            <ac:spMk id="38" creationId="{2F4B2438-A3DB-41FC-8A90-FEBAB7AD5691}"/>
          </ac:spMkLst>
        </pc:spChg>
        <pc:spChg chg="mod">
          <ac:chgData name="Rachel Profitt" userId="33e63d03-b0ce-4cee-8a7f-3417702ed3c2" providerId="ADAL" clId="{A2E1E4F0-11D6-4442-B8D7-7D7C66B4BF2A}" dt="2022-12-30T17:29:05.474" v="512"/>
          <ac:spMkLst>
            <pc:docMk/>
            <pc:sldMk cId="673758937" sldId="1994"/>
            <ac:spMk id="58" creationId="{3815550E-8A48-41BD-A79B-0954654B269F}"/>
          </ac:spMkLst>
        </pc:spChg>
        <pc:spChg chg="mod">
          <ac:chgData name="Rachel Profitt" userId="33e63d03-b0ce-4cee-8a7f-3417702ed3c2" providerId="ADAL" clId="{A2E1E4F0-11D6-4442-B8D7-7D7C66B4BF2A}" dt="2022-12-30T17:29:05.474" v="512"/>
          <ac:spMkLst>
            <pc:docMk/>
            <pc:sldMk cId="673758937" sldId="1994"/>
            <ac:spMk id="59" creationId="{D9423BB1-426F-43D9-8EFE-F86CBCF6E146}"/>
          </ac:spMkLst>
        </pc:spChg>
        <pc:spChg chg="mod">
          <ac:chgData name="Rachel Profitt" userId="33e63d03-b0ce-4cee-8a7f-3417702ed3c2" providerId="ADAL" clId="{A2E1E4F0-11D6-4442-B8D7-7D7C66B4BF2A}" dt="2022-12-30T17:29:05.474" v="512"/>
          <ac:spMkLst>
            <pc:docMk/>
            <pc:sldMk cId="673758937" sldId="1994"/>
            <ac:spMk id="60" creationId="{C2360DC8-3A46-4137-A4F2-FDA24265CA9D}"/>
          </ac:spMkLst>
        </pc:spChg>
        <pc:spChg chg="mod">
          <ac:chgData name="Rachel Profitt" userId="33e63d03-b0ce-4cee-8a7f-3417702ed3c2" providerId="ADAL" clId="{A2E1E4F0-11D6-4442-B8D7-7D7C66B4BF2A}" dt="2022-12-30T17:29:05.474" v="512"/>
          <ac:spMkLst>
            <pc:docMk/>
            <pc:sldMk cId="673758937" sldId="1994"/>
            <ac:spMk id="62" creationId="{6A4B7AA5-AB2E-45C8-9D8A-BDE9E243F04F}"/>
          </ac:spMkLst>
        </pc:spChg>
        <pc:spChg chg="mod">
          <ac:chgData name="Rachel Profitt" userId="33e63d03-b0ce-4cee-8a7f-3417702ed3c2" providerId="ADAL" clId="{A2E1E4F0-11D6-4442-B8D7-7D7C66B4BF2A}" dt="2022-12-30T17:29:05.474" v="512"/>
          <ac:spMkLst>
            <pc:docMk/>
            <pc:sldMk cId="673758937" sldId="1994"/>
            <ac:spMk id="64" creationId="{0EE6D2B5-5EDE-47FF-BD37-3CD823588424}"/>
          </ac:spMkLst>
        </pc:spChg>
        <pc:spChg chg="mod">
          <ac:chgData name="Rachel Profitt" userId="33e63d03-b0ce-4cee-8a7f-3417702ed3c2" providerId="ADAL" clId="{A2E1E4F0-11D6-4442-B8D7-7D7C66B4BF2A}" dt="2022-12-30T17:29:05.474" v="512"/>
          <ac:spMkLst>
            <pc:docMk/>
            <pc:sldMk cId="673758937" sldId="1994"/>
            <ac:spMk id="65" creationId="{7CF09216-6727-4F12-A814-68F2639285D4}"/>
          </ac:spMkLst>
        </pc:spChg>
        <pc:spChg chg="mod">
          <ac:chgData name="Rachel Profitt" userId="33e63d03-b0ce-4cee-8a7f-3417702ed3c2" providerId="ADAL" clId="{A2E1E4F0-11D6-4442-B8D7-7D7C66B4BF2A}" dt="2022-12-30T17:29:05.474" v="512"/>
          <ac:spMkLst>
            <pc:docMk/>
            <pc:sldMk cId="673758937" sldId="1994"/>
            <ac:spMk id="66" creationId="{6225911D-5A72-47CA-98E8-0D988191A3B6}"/>
          </ac:spMkLst>
        </pc:spChg>
        <pc:spChg chg="mod">
          <ac:chgData name="Rachel Profitt" userId="33e63d03-b0ce-4cee-8a7f-3417702ed3c2" providerId="ADAL" clId="{A2E1E4F0-11D6-4442-B8D7-7D7C66B4BF2A}" dt="2022-12-30T17:29:05.474" v="512"/>
          <ac:spMkLst>
            <pc:docMk/>
            <pc:sldMk cId="673758937" sldId="1994"/>
            <ac:spMk id="67" creationId="{DFF4A861-C7D3-44A7-AAE6-AC402265A3A4}"/>
          </ac:spMkLst>
        </pc:spChg>
        <pc:spChg chg="mod">
          <ac:chgData name="Rachel Profitt" userId="33e63d03-b0ce-4cee-8a7f-3417702ed3c2" providerId="ADAL" clId="{A2E1E4F0-11D6-4442-B8D7-7D7C66B4BF2A}" dt="2022-12-30T17:29:05.474" v="512"/>
          <ac:spMkLst>
            <pc:docMk/>
            <pc:sldMk cId="673758937" sldId="1994"/>
            <ac:spMk id="68" creationId="{53BDBD52-F752-4F48-9135-3E49279B23BC}"/>
          </ac:spMkLst>
        </pc:spChg>
        <pc:spChg chg="mod">
          <ac:chgData name="Rachel Profitt" userId="33e63d03-b0ce-4cee-8a7f-3417702ed3c2" providerId="ADAL" clId="{A2E1E4F0-11D6-4442-B8D7-7D7C66B4BF2A}" dt="2022-12-30T17:29:05.474" v="512"/>
          <ac:spMkLst>
            <pc:docMk/>
            <pc:sldMk cId="673758937" sldId="1994"/>
            <ac:spMk id="69" creationId="{457BB82C-CE20-4597-88E3-60F2DAF3D41E}"/>
          </ac:spMkLst>
        </pc:spChg>
        <pc:spChg chg="mod">
          <ac:chgData name="Rachel Profitt" userId="33e63d03-b0ce-4cee-8a7f-3417702ed3c2" providerId="ADAL" clId="{A2E1E4F0-11D6-4442-B8D7-7D7C66B4BF2A}" dt="2022-12-30T17:29:05.474" v="512"/>
          <ac:spMkLst>
            <pc:docMk/>
            <pc:sldMk cId="673758937" sldId="1994"/>
            <ac:spMk id="70" creationId="{3E1E1946-154C-47E3-86A8-1553499C78A8}"/>
          </ac:spMkLst>
        </pc:spChg>
        <pc:spChg chg="mod">
          <ac:chgData name="Rachel Profitt" userId="33e63d03-b0ce-4cee-8a7f-3417702ed3c2" providerId="ADAL" clId="{A2E1E4F0-11D6-4442-B8D7-7D7C66B4BF2A}" dt="2022-12-30T17:29:05.474" v="512"/>
          <ac:spMkLst>
            <pc:docMk/>
            <pc:sldMk cId="673758937" sldId="1994"/>
            <ac:spMk id="71" creationId="{EFD9DC73-1A5E-4EF5-A699-3B02680761FA}"/>
          </ac:spMkLst>
        </pc:spChg>
        <pc:spChg chg="mod">
          <ac:chgData name="Rachel Profitt" userId="33e63d03-b0ce-4cee-8a7f-3417702ed3c2" providerId="ADAL" clId="{A2E1E4F0-11D6-4442-B8D7-7D7C66B4BF2A}" dt="2022-12-30T17:29:05.474" v="512"/>
          <ac:spMkLst>
            <pc:docMk/>
            <pc:sldMk cId="673758937" sldId="1994"/>
            <ac:spMk id="72" creationId="{5CB610F4-9E39-4351-9E1D-639078FFA23D}"/>
          </ac:spMkLst>
        </pc:spChg>
        <pc:spChg chg="mod">
          <ac:chgData name="Rachel Profitt" userId="33e63d03-b0ce-4cee-8a7f-3417702ed3c2" providerId="ADAL" clId="{A2E1E4F0-11D6-4442-B8D7-7D7C66B4BF2A}" dt="2022-12-30T17:29:05.474" v="512"/>
          <ac:spMkLst>
            <pc:docMk/>
            <pc:sldMk cId="673758937" sldId="1994"/>
            <ac:spMk id="76" creationId="{025BF72B-ABAB-457D-8CA8-6EB737BCD263}"/>
          </ac:spMkLst>
        </pc:spChg>
        <pc:spChg chg="mod">
          <ac:chgData name="Rachel Profitt" userId="33e63d03-b0ce-4cee-8a7f-3417702ed3c2" providerId="ADAL" clId="{A2E1E4F0-11D6-4442-B8D7-7D7C66B4BF2A}" dt="2022-12-30T17:29:05.474" v="512"/>
          <ac:spMkLst>
            <pc:docMk/>
            <pc:sldMk cId="673758937" sldId="1994"/>
            <ac:spMk id="77" creationId="{5F8C91B6-75EF-4AEA-A867-5311E5777535}"/>
          </ac:spMkLst>
        </pc:spChg>
        <pc:spChg chg="mod">
          <ac:chgData name="Rachel Profitt" userId="33e63d03-b0ce-4cee-8a7f-3417702ed3c2" providerId="ADAL" clId="{A2E1E4F0-11D6-4442-B8D7-7D7C66B4BF2A}" dt="2022-12-30T17:29:05.474" v="512"/>
          <ac:spMkLst>
            <pc:docMk/>
            <pc:sldMk cId="673758937" sldId="1994"/>
            <ac:spMk id="78" creationId="{9F406E1D-7257-4083-BB72-5A97505EB9C4}"/>
          </ac:spMkLst>
        </pc:spChg>
        <pc:grpChg chg="mod">
          <ac:chgData name="Rachel Profitt" userId="33e63d03-b0ce-4cee-8a7f-3417702ed3c2" providerId="ADAL" clId="{A2E1E4F0-11D6-4442-B8D7-7D7C66B4BF2A}" dt="2022-12-30T17:29:05.474" v="512"/>
          <ac:grpSpMkLst>
            <pc:docMk/>
            <pc:sldMk cId="673758937" sldId="1994"/>
            <ac:grpSpMk id="57" creationId="{5DB1FF77-B404-417B-83F7-3CF7D11966A9}"/>
          </ac:grpSpMkLst>
        </pc:grpChg>
        <pc:grpChg chg="mod">
          <ac:chgData name="Rachel Profitt" userId="33e63d03-b0ce-4cee-8a7f-3417702ed3c2" providerId="ADAL" clId="{A2E1E4F0-11D6-4442-B8D7-7D7C66B4BF2A}" dt="2022-12-30T17:29:05.474" v="512"/>
          <ac:grpSpMkLst>
            <pc:docMk/>
            <pc:sldMk cId="673758937" sldId="1994"/>
            <ac:grpSpMk id="61" creationId="{3870E2D4-BB05-4292-8B2C-684463A840EA}"/>
          </ac:grpSpMkLst>
        </pc:grpChg>
        <pc:grpChg chg="mod">
          <ac:chgData name="Rachel Profitt" userId="33e63d03-b0ce-4cee-8a7f-3417702ed3c2" providerId="ADAL" clId="{A2E1E4F0-11D6-4442-B8D7-7D7C66B4BF2A}" dt="2022-12-30T17:29:05.474" v="512"/>
          <ac:grpSpMkLst>
            <pc:docMk/>
            <pc:sldMk cId="673758937" sldId="1994"/>
            <ac:grpSpMk id="63" creationId="{44044DA5-FA1B-4F48-9EAA-783D9941E3F6}"/>
          </ac:grpSpMkLst>
        </pc:grpChg>
        <pc:picChg chg="mod">
          <ac:chgData name="Rachel Profitt" userId="33e63d03-b0ce-4cee-8a7f-3417702ed3c2" providerId="ADAL" clId="{A2E1E4F0-11D6-4442-B8D7-7D7C66B4BF2A}" dt="2022-12-30T17:29:05.474" v="512"/>
          <ac:picMkLst>
            <pc:docMk/>
            <pc:sldMk cId="673758937" sldId="1994"/>
            <ac:picMk id="4" creationId="{E97A695E-63F5-4C68-816E-58CCA5FF3002}"/>
          </ac:picMkLst>
        </pc:picChg>
        <pc:picChg chg="mod">
          <ac:chgData name="Rachel Profitt" userId="33e63d03-b0ce-4cee-8a7f-3417702ed3c2" providerId="ADAL" clId="{A2E1E4F0-11D6-4442-B8D7-7D7C66B4BF2A}" dt="2022-12-30T17:29:05.474" v="512"/>
          <ac:picMkLst>
            <pc:docMk/>
            <pc:sldMk cId="673758937" sldId="1994"/>
            <ac:picMk id="5" creationId="{961B990F-5FB2-4B27-84E5-14D427CB6997}"/>
          </ac:picMkLst>
        </pc:picChg>
        <pc:cxnChg chg="mod">
          <ac:chgData name="Rachel Profitt" userId="33e63d03-b0ce-4cee-8a7f-3417702ed3c2" providerId="ADAL" clId="{A2E1E4F0-11D6-4442-B8D7-7D7C66B4BF2A}" dt="2022-12-30T17:29:05.474" v="512"/>
          <ac:cxnSpMkLst>
            <pc:docMk/>
            <pc:sldMk cId="673758937" sldId="1994"/>
            <ac:cxnSpMk id="73" creationId="{8DE5CF51-EC88-4552-AD5F-23FB8B8AA45E}"/>
          </ac:cxnSpMkLst>
        </pc:cxnChg>
        <pc:cxnChg chg="mod">
          <ac:chgData name="Rachel Profitt" userId="33e63d03-b0ce-4cee-8a7f-3417702ed3c2" providerId="ADAL" clId="{A2E1E4F0-11D6-4442-B8D7-7D7C66B4BF2A}" dt="2022-12-30T17:29:05.474" v="512"/>
          <ac:cxnSpMkLst>
            <pc:docMk/>
            <pc:sldMk cId="673758937" sldId="1994"/>
            <ac:cxnSpMk id="74" creationId="{4DC437DA-FE75-4947-B72F-FAA661F5E200}"/>
          </ac:cxnSpMkLst>
        </pc:cxnChg>
        <pc:cxnChg chg="mod">
          <ac:chgData name="Rachel Profitt" userId="33e63d03-b0ce-4cee-8a7f-3417702ed3c2" providerId="ADAL" clId="{A2E1E4F0-11D6-4442-B8D7-7D7C66B4BF2A}" dt="2022-12-30T17:29:05.474" v="512"/>
          <ac:cxnSpMkLst>
            <pc:docMk/>
            <pc:sldMk cId="673758937" sldId="1994"/>
            <ac:cxnSpMk id="75" creationId="{AEA6491A-6412-48D9-9472-A6770D45F5C2}"/>
          </ac:cxnSpMkLst>
        </pc:cxnChg>
        <pc:cxnChg chg="mod">
          <ac:chgData name="Rachel Profitt" userId="33e63d03-b0ce-4cee-8a7f-3417702ed3c2" providerId="ADAL" clId="{A2E1E4F0-11D6-4442-B8D7-7D7C66B4BF2A}" dt="2022-12-30T17:29:05.474" v="512"/>
          <ac:cxnSpMkLst>
            <pc:docMk/>
            <pc:sldMk cId="673758937" sldId="1994"/>
            <ac:cxnSpMk id="79" creationId="{CF41BA70-AA85-4D92-AA87-689DAB76DD7F}"/>
          </ac:cxnSpMkLst>
        </pc:cxnChg>
        <pc:cxnChg chg="mod">
          <ac:chgData name="Rachel Profitt" userId="33e63d03-b0ce-4cee-8a7f-3417702ed3c2" providerId="ADAL" clId="{A2E1E4F0-11D6-4442-B8D7-7D7C66B4BF2A}" dt="2022-12-30T17:29:05.474" v="512"/>
          <ac:cxnSpMkLst>
            <pc:docMk/>
            <pc:sldMk cId="673758937" sldId="1994"/>
            <ac:cxnSpMk id="80" creationId="{4004316C-A172-4666-9087-AA99DD600ABB}"/>
          </ac:cxnSpMkLst>
        </pc:cxnChg>
      </pc:sldChg>
      <pc:sldChg chg="modSp modNotes">
        <pc:chgData name="Rachel Profitt" userId="33e63d03-b0ce-4cee-8a7f-3417702ed3c2" providerId="ADAL" clId="{A2E1E4F0-11D6-4442-B8D7-7D7C66B4BF2A}" dt="2022-12-30T17:29:05.474" v="512"/>
        <pc:sldMkLst>
          <pc:docMk/>
          <pc:sldMk cId="458529531" sldId="1995"/>
        </pc:sldMkLst>
        <pc:spChg chg="mod">
          <ac:chgData name="Rachel Profitt" userId="33e63d03-b0ce-4cee-8a7f-3417702ed3c2" providerId="ADAL" clId="{A2E1E4F0-11D6-4442-B8D7-7D7C66B4BF2A}" dt="2022-12-30T17:29:05.474" v="512"/>
          <ac:spMkLst>
            <pc:docMk/>
            <pc:sldMk cId="458529531" sldId="1995"/>
            <ac:spMk id="31"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2"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3"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4"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5"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6"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7"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39"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40" creationId="{00000000-0000-0000-0000-000000000000}"/>
          </ac:spMkLst>
        </pc:spChg>
        <pc:spChg chg="mod">
          <ac:chgData name="Rachel Profitt" userId="33e63d03-b0ce-4cee-8a7f-3417702ed3c2" providerId="ADAL" clId="{A2E1E4F0-11D6-4442-B8D7-7D7C66B4BF2A}" dt="2022-12-30T17:29:05.474" v="512"/>
          <ac:spMkLst>
            <pc:docMk/>
            <pc:sldMk cId="458529531" sldId="1995"/>
            <ac:spMk id="44" creationId="{00000000-0000-0000-0000-000000000000}"/>
          </ac:spMkLst>
        </pc:spChg>
      </pc:sldChg>
      <pc:sldChg chg="modSp modNotes">
        <pc:chgData name="Rachel Profitt" userId="33e63d03-b0ce-4cee-8a7f-3417702ed3c2" providerId="ADAL" clId="{A2E1E4F0-11D6-4442-B8D7-7D7C66B4BF2A}" dt="2022-12-30T17:29:05.474" v="512"/>
        <pc:sldMkLst>
          <pc:docMk/>
          <pc:sldMk cId="1291011522" sldId="2042"/>
        </pc:sldMkLst>
        <pc:spChg chg="mod">
          <ac:chgData name="Rachel Profitt" userId="33e63d03-b0ce-4cee-8a7f-3417702ed3c2" providerId="ADAL" clId="{A2E1E4F0-11D6-4442-B8D7-7D7C66B4BF2A}" dt="2022-12-30T17:29:05.474" v="512"/>
          <ac:spMkLst>
            <pc:docMk/>
            <pc:sldMk cId="1291011522" sldId="2042"/>
            <ac:spMk id="37" creationId="{4622A3A5-8FE5-44DD-B7B1-A05435F85799}"/>
          </ac:spMkLst>
        </pc:spChg>
        <pc:spChg chg="mod">
          <ac:chgData name="Rachel Profitt" userId="33e63d03-b0ce-4cee-8a7f-3417702ed3c2" providerId="ADAL" clId="{A2E1E4F0-11D6-4442-B8D7-7D7C66B4BF2A}" dt="2022-12-30T17:29:05.474" v="512"/>
          <ac:spMkLst>
            <pc:docMk/>
            <pc:sldMk cId="1291011522" sldId="2042"/>
            <ac:spMk id="38" creationId="{5BF02026-F3EE-4817-B184-CDBAFACB830F}"/>
          </ac:spMkLst>
        </pc:spChg>
        <pc:spChg chg="mod">
          <ac:chgData name="Rachel Profitt" userId="33e63d03-b0ce-4cee-8a7f-3417702ed3c2" providerId="ADAL" clId="{A2E1E4F0-11D6-4442-B8D7-7D7C66B4BF2A}" dt="2022-12-30T17:29:05.474" v="512"/>
          <ac:spMkLst>
            <pc:docMk/>
            <pc:sldMk cId="1291011522" sldId="2042"/>
            <ac:spMk id="39" creationId="{C75DECB7-6846-45E7-ADF8-FAAE77209BFA}"/>
          </ac:spMkLst>
        </pc:spChg>
        <pc:spChg chg="mod">
          <ac:chgData name="Rachel Profitt" userId="33e63d03-b0ce-4cee-8a7f-3417702ed3c2" providerId="ADAL" clId="{A2E1E4F0-11D6-4442-B8D7-7D7C66B4BF2A}" dt="2022-12-30T17:29:05.474" v="512"/>
          <ac:spMkLst>
            <pc:docMk/>
            <pc:sldMk cId="1291011522" sldId="2042"/>
            <ac:spMk id="40" creationId="{85C19067-F49C-4B80-B492-5449238C0613}"/>
          </ac:spMkLst>
        </pc:spChg>
        <pc:spChg chg="mod">
          <ac:chgData name="Rachel Profitt" userId="33e63d03-b0ce-4cee-8a7f-3417702ed3c2" providerId="ADAL" clId="{A2E1E4F0-11D6-4442-B8D7-7D7C66B4BF2A}" dt="2022-12-30T17:29:05.474" v="512"/>
          <ac:spMkLst>
            <pc:docMk/>
            <pc:sldMk cId="1291011522" sldId="2042"/>
            <ac:spMk id="41" creationId="{42950567-0FD6-44FF-8285-6B2843BE41BE}"/>
          </ac:spMkLst>
        </pc:spChg>
        <pc:spChg chg="mod">
          <ac:chgData name="Rachel Profitt" userId="33e63d03-b0ce-4cee-8a7f-3417702ed3c2" providerId="ADAL" clId="{A2E1E4F0-11D6-4442-B8D7-7D7C66B4BF2A}" dt="2022-12-30T17:29:05.474" v="512"/>
          <ac:spMkLst>
            <pc:docMk/>
            <pc:sldMk cId="1291011522" sldId="2042"/>
            <ac:spMk id="44" creationId="{EED6C192-0F39-417C-B412-BE8997774A8C}"/>
          </ac:spMkLst>
        </pc:spChg>
        <pc:spChg chg="mod">
          <ac:chgData name="Rachel Profitt" userId="33e63d03-b0ce-4cee-8a7f-3417702ed3c2" providerId="ADAL" clId="{A2E1E4F0-11D6-4442-B8D7-7D7C66B4BF2A}" dt="2022-12-30T17:29:05.474" v="512"/>
          <ac:spMkLst>
            <pc:docMk/>
            <pc:sldMk cId="1291011522" sldId="2042"/>
            <ac:spMk id="51" creationId="{2A7BFABF-3160-4E9F-B050-B364ABE643BE}"/>
          </ac:spMkLst>
        </pc:spChg>
        <pc:spChg chg="mod">
          <ac:chgData name="Rachel Profitt" userId="33e63d03-b0ce-4cee-8a7f-3417702ed3c2" providerId="ADAL" clId="{A2E1E4F0-11D6-4442-B8D7-7D7C66B4BF2A}" dt="2022-12-30T17:29:05.474" v="512"/>
          <ac:spMkLst>
            <pc:docMk/>
            <pc:sldMk cId="1291011522" sldId="2042"/>
            <ac:spMk id="52" creationId="{F6B28A2F-DEDA-44AD-B059-2638BE5AD203}"/>
          </ac:spMkLst>
        </pc:spChg>
        <pc:spChg chg="mod">
          <ac:chgData name="Rachel Profitt" userId="33e63d03-b0ce-4cee-8a7f-3417702ed3c2" providerId="ADAL" clId="{A2E1E4F0-11D6-4442-B8D7-7D7C66B4BF2A}" dt="2022-12-30T17:29:05.474" v="512"/>
          <ac:spMkLst>
            <pc:docMk/>
            <pc:sldMk cId="1291011522" sldId="2042"/>
            <ac:spMk id="53" creationId="{878696F7-4418-4869-A028-B46E208D1CC9}"/>
          </ac:spMkLst>
        </pc:spChg>
        <pc:spChg chg="mod">
          <ac:chgData name="Rachel Profitt" userId="33e63d03-b0ce-4cee-8a7f-3417702ed3c2" providerId="ADAL" clId="{A2E1E4F0-11D6-4442-B8D7-7D7C66B4BF2A}" dt="2022-12-30T17:29:05.474" v="512"/>
          <ac:spMkLst>
            <pc:docMk/>
            <pc:sldMk cId="1291011522" sldId="2042"/>
            <ac:spMk id="57" creationId="{49AF7179-010B-461C-8775-B704C310D486}"/>
          </ac:spMkLst>
        </pc:spChg>
        <pc:spChg chg="mod">
          <ac:chgData name="Rachel Profitt" userId="33e63d03-b0ce-4cee-8a7f-3417702ed3c2" providerId="ADAL" clId="{A2E1E4F0-11D6-4442-B8D7-7D7C66B4BF2A}" dt="2022-12-30T17:29:05.474" v="512"/>
          <ac:spMkLst>
            <pc:docMk/>
            <pc:sldMk cId="1291011522" sldId="2042"/>
            <ac:spMk id="59" creationId="{0CB66887-9ECF-4A45-9981-89E577AA18A3}"/>
          </ac:spMkLst>
        </pc:spChg>
        <pc:spChg chg="mod">
          <ac:chgData name="Rachel Profitt" userId="33e63d03-b0ce-4cee-8a7f-3417702ed3c2" providerId="ADAL" clId="{A2E1E4F0-11D6-4442-B8D7-7D7C66B4BF2A}" dt="2022-12-30T17:29:05.474" v="512"/>
          <ac:spMkLst>
            <pc:docMk/>
            <pc:sldMk cId="1291011522" sldId="2042"/>
            <ac:spMk id="63" creationId="{F7A163AB-16EC-4A9A-B9AE-4A55C7CBBD3E}"/>
          </ac:spMkLst>
        </pc:spChg>
        <pc:spChg chg="mod">
          <ac:chgData name="Rachel Profitt" userId="33e63d03-b0ce-4cee-8a7f-3417702ed3c2" providerId="ADAL" clId="{A2E1E4F0-11D6-4442-B8D7-7D7C66B4BF2A}" dt="2022-12-30T17:29:05.474" v="512"/>
          <ac:spMkLst>
            <pc:docMk/>
            <pc:sldMk cId="1291011522" sldId="2042"/>
            <ac:spMk id="64" creationId="{1FEB76FB-7530-435F-9B12-395773EB3EB1}"/>
          </ac:spMkLst>
        </pc:spChg>
        <pc:spChg chg="mod">
          <ac:chgData name="Rachel Profitt" userId="33e63d03-b0ce-4cee-8a7f-3417702ed3c2" providerId="ADAL" clId="{A2E1E4F0-11D6-4442-B8D7-7D7C66B4BF2A}" dt="2022-12-30T17:29:05.474" v="512"/>
          <ac:spMkLst>
            <pc:docMk/>
            <pc:sldMk cId="1291011522" sldId="2042"/>
            <ac:spMk id="65" creationId="{99C9AF21-1991-4D27-AC88-4C44D45A013A}"/>
          </ac:spMkLst>
        </pc:spChg>
        <pc:spChg chg="mod">
          <ac:chgData name="Rachel Profitt" userId="33e63d03-b0ce-4cee-8a7f-3417702ed3c2" providerId="ADAL" clId="{A2E1E4F0-11D6-4442-B8D7-7D7C66B4BF2A}" dt="2022-12-30T17:29:05.474" v="512"/>
          <ac:spMkLst>
            <pc:docMk/>
            <pc:sldMk cId="1291011522" sldId="2042"/>
            <ac:spMk id="93" creationId="{6BE88D42-9F26-4C16-8AB8-36C379B94707}"/>
          </ac:spMkLst>
        </pc:spChg>
        <pc:spChg chg="mod">
          <ac:chgData name="Rachel Profitt" userId="33e63d03-b0ce-4cee-8a7f-3417702ed3c2" providerId="ADAL" clId="{A2E1E4F0-11D6-4442-B8D7-7D7C66B4BF2A}" dt="2022-12-30T17:29:05.474" v="512"/>
          <ac:spMkLst>
            <pc:docMk/>
            <pc:sldMk cId="1291011522" sldId="2042"/>
            <ac:spMk id="94" creationId="{DF822311-1EF2-4365-B0BE-57536A2EF063}"/>
          </ac:spMkLst>
        </pc:spChg>
        <pc:spChg chg="mod">
          <ac:chgData name="Rachel Profitt" userId="33e63d03-b0ce-4cee-8a7f-3417702ed3c2" providerId="ADAL" clId="{A2E1E4F0-11D6-4442-B8D7-7D7C66B4BF2A}" dt="2022-12-30T17:29:05.474" v="512"/>
          <ac:spMkLst>
            <pc:docMk/>
            <pc:sldMk cId="1291011522" sldId="2042"/>
            <ac:spMk id="95" creationId="{B41A48F4-D1E8-4A21-A8B5-7EB0280E1691}"/>
          </ac:spMkLst>
        </pc:spChg>
        <pc:spChg chg="mod">
          <ac:chgData name="Rachel Profitt" userId="33e63d03-b0ce-4cee-8a7f-3417702ed3c2" providerId="ADAL" clId="{A2E1E4F0-11D6-4442-B8D7-7D7C66B4BF2A}" dt="2022-12-30T17:29:05.474" v="512"/>
          <ac:spMkLst>
            <pc:docMk/>
            <pc:sldMk cId="1291011522" sldId="2042"/>
            <ac:spMk id="96" creationId="{379C6FEB-1FFA-4797-82D6-106BABE574C8}"/>
          </ac:spMkLst>
        </pc:spChg>
        <pc:spChg chg="mod">
          <ac:chgData name="Rachel Profitt" userId="33e63d03-b0ce-4cee-8a7f-3417702ed3c2" providerId="ADAL" clId="{A2E1E4F0-11D6-4442-B8D7-7D7C66B4BF2A}" dt="2022-12-30T17:29:05.474" v="512"/>
          <ac:spMkLst>
            <pc:docMk/>
            <pc:sldMk cId="1291011522" sldId="2042"/>
            <ac:spMk id="97" creationId="{6ADF17D6-4CD7-4EFE-95E0-A82C278F2F92}"/>
          </ac:spMkLst>
        </pc:spChg>
        <pc:spChg chg="mod">
          <ac:chgData name="Rachel Profitt" userId="33e63d03-b0ce-4cee-8a7f-3417702ed3c2" providerId="ADAL" clId="{A2E1E4F0-11D6-4442-B8D7-7D7C66B4BF2A}" dt="2022-12-30T17:29:05.474" v="512"/>
          <ac:spMkLst>
            <pc:docMk/>
            <pc:sldMk cId="1291011522" sldId="2042"/>
            <ac:spMk id="98" creationId="{1B386A98-D1CB-473A-9E86-F6D304EBE772}"/>
          </ac:spMkLst>
        </pc:spChg>
        <pc:spChg chg="mod">
          <ac:chgData name="Rachel Profitt" userId="33e63d03-b0ce-4cee-8a7f-3417702ed3c2" providerId="ADAL" clId="{A2E1E4F0-11D6-4442-B8D7-7D7C66B4BF2A}" dt="2022-12-30T17:29:05.474" v="512"/>
          <ac:spMkLst>
            <pc:docMk/>
            <pc:sldMk cId="1291011522" sldId="2042"/>
            <ac:spMk id="100" creationId="{3ABCEDAE-65FC-42FD-8EE1-674C6BF3C9F7}"/>
          </ac:spMkLst>
        </pc:spChg>
        <pc:spChg chg="mod">
          <ac:chgData name="Rachel Profitt" userId="33e63d03-b0ce-4cee-8a7f-3417702ed3c2" providerId="ADAL" clId="{A2E1E4F0-11D6-4442-B8D7-7D7C66B4BF2A}" dt="2022-12-30T17:29:05.474" v="512"/>
          <ac:spMkLst>
            <pc:docMk/>
            <pc:sldMk cId="1291011522" sldId="2042"/>
            <ac:spMk id="101" creationId="{B43D8244-47E6-4089-A1F6-4388BB86A052}"/>
          </ac:spMkLst>
        </pc:spChg>
        <pc:spChg chg="mod">
          <ac:chgData name="Rachel Profitt" userId="33e63d03-b0ce-4cee-8a7f-3417702ed3c2" providerId="ADAL" clId="{A2E1E4F0-11D6-4442-B8D7-7D7C66B4BF2A}" dt="2022-12-30T17:29:05.474" v="512"/>
          <ac:spMkLst>
            <pc:docMk/>
            <pc:sldMk cId="1291011522" sldId="2042"/>
            <ac:spMk id="102" creationId="{D4FCD3F0-594D-4313-870D-781BE8B2C91D}"/>
          </ac:spMkLst>
        </pc:spChg>
        <pc:spChg chg="mod">
          <ac:chgData name="Rachel Profitt" userId="33e63d03-b0ce-4cee-8a7f-3417702ed3c2" providerId="ADAL" clId="{A2E1E4F0-11D6-4442-B8D7-7D7C66B4BF2A}" dt="2022-12-30T17:29:05.474" v="512"/>
          <ac:spMkLst>
            <pc:docMk/>
            <pc:sldMk cId="1291011522" sldId="2042"/>
            <ac:spMk id="103" creationId="{DC776785-45D4-42F2-A35B-705D39B99E98}"/>
          </ac:spMkLst>
        </pc:spChg>
        <pc:spChg chg="mod">
          <ac:chgData name="Rachel Profitt" userId="33e63d03-b0ce-4cee-8a7f-3417702ed3c2" providerId="ADAL" clId="{A2E1E4F0-11D6-4442-B8D7-7D7C66B4BF2A}" dt="2022-12-30T17:29:05.474" v="512"/>
          <ac:spMkLst>
            <pc:docMk/>
            <pc:sldMk cId="1291011522" sldId="2042"/>
            <ac:spMk id="104" creationId="{22FA0E82-9D51-4C8C-984D-F91C1E5A46B5}"/>
          </ac:spMkLst>
        </pc:spChg>
        <pc:spChg chg="mod">
          <ac:chgData name="Rachel Profitt" userId="33e63d03-b0ce-4cee-8a7f-3417702ed3c2" providerId="ADAL" clId="{A2E1E4F0-11D6-4442-B8D7-7D7C66B4BF2A}" dt="2022-12-30T17:29:05.474" v="512"/>
          <ac:spMkLst>
            <pc:docMk/>
            <pc:sldMk cId="1291011522" sldId="2042"/>
            <ac:spMk id="124" creationId="{BE05F652-6831-447C-9FF6-D39B57F9CF94}"/>
          </ac:spMkLst>
        </pc:spChg>
        <pc:spChg chg="mod">
          <ac:chgData name="Rachel Profitt" userId="33e63d03-b0ce-4cee-8a7f-3417702ed3c2" providerId="ADAL" clId="{A2E1E4F0-11D6-4442-B8D7-7D7C66B4BF2A}" dt="2022-12-30T17:29:05.474" v="512"/>
          <ac:spMkLst>
            <pc:docMk/>
            <pc:sldMk cId="1291011522" sldId="2042"/>
            <ac:spMk id="125" creationId="{6DF44E05-D32A-41DF-B8AE-EBD407A63C49}"/>
          </ac:spMkLst>
        </pc:spChg>
        <pc:spChg chg="mod">
          <ac:chgData name="Rachel Profitt" userId="33e63d03-b0ce-4cee-8a7f-3417702ed3c2" providerId="ADAL" clId="{A2E1E4F0-11D6-4442-B8D7-7D7C66B4BF2A}" dt="2022-12-30T17:29:05.474" v="512"/>
          <ac:spMkLst>
            <pc:docMk/>
            <pc:sldMk cId="1291011522" sldId="2042"/>
            <ac:spMk id="126" creationId="{2EA2AE0B-472F-416F-8B30-4BFBD4D83E4B}"/>
          </ac:spMkLst>
        </pc:spChg>
        <pc:spChg chg="mod">
          <ac:chgData name="Rachel Profitt" userId="33e63d03-b0ce-4cee-8a7f-3417702ed3c2" providerId="ADAL" clId="{A2E1E4F0-11D6-4442-B8D7-7D7C66B4BF2A}" dt="2022-12-30T17:29:05.474" v="512"/>
          <ac:spMkLst>
            <pc:docMk/>
            <pc:sldMk cId="1291011522" sldId="2042"/>
            <ac:spMk id="127" creationId="{FF11CBDB-5352-4771-9BB6-9359E47062D8}"/>
          </ac:spMkLst>
        </pc:spChg>
        <pc:spChg chg="mod">
          <ac:chgData name="Rachel Profitt" userId="33e63d03-b0ce-4cee-8a7f-3417702ed3c2" providerId="ADAL" clId="{A2E1E4F0-11D6-4442-B8D7-7D7C66B4BF2A}" dt="2022-12-30T17:29:05.474" v="512"/>
          <ac:spMkLst>
            <pc:docMk/>
            <pc:sldMk cId="1291011522" sldId="2042"/>
            <ac:spMk id="128" creationId="{186B3B85-4960-4F35-B220-7E5EFBCBA653}"/>
          </ac:spMkLst>
        </pc:spChg>
        <pc:spChg chg="mod">
          <ac:chgData name="Rachel Profitt" userId="33e63d03-b0ce-4cee-8a7f-3417702ed3c2" providerId="ADAL" clId="{A2E1E4F0-11D6-4442-B8D7-7D7C66B4BF2A}" dt="2022-12-30T17:29:05.474" v="512"/>
          <ac:spMkLst>
            <pc:docMk/>
            <pc:sldMk cId="1291011522" sldId="2042"/>
            <ac:spMk id="129" creationId="{5E11D87E-9585-484C-9999-9559E79D9742}"/>
          </ac:spMkLst>
        </pc:spChg>
        <pc:spChg chg="mod">
          <ac:chgData name="Rachel Profitt" userId="33e63d03-b0ce-4cee-8a7f-3417702ed3c2" providerId="ADAL" clId="{A2E1E4F0-11D6-4442-B8D7-7D7C66B4BF2A}" dt="2022-12-30T17:29:05.474" v="512"/>
          <ac:spMkLst>
            <pc:docMk/>
            <pc:sldMk cId="1291011522" sldId="2042"/>
            <ac:spMk id="130" creationId="{8B400AD9-F2CF-4F66-B13C-306373A2CCCA}"/>
          </ac:spMkLst>
        </pc:spChg>
        <pc:spChg chg="mod">
          <ac:chgData name="Rachel Profitt" userId="33e63d03-b0ce-4cee-8a7f-3417702ed3c2" providerId="ADAL" clId="{A2E1E4F0-11D6-4442-B8D7-7D7C66B4BF2A}" dt="2022-12-30T17:29:05.474" v="512"/>
          <ac:spMkLst>
            <pc:docMk/>
            <pc:sldMk cId="1291011522" sldId="2042"/>
            <ac:spMk id="131" creationId="{72CC8C89-3AEA-43A3-B85D-1645A7AD2230}"/>
          </ac:spMkLst>
        </pc:spChg>
        <pc:spChg chg="mod">
          <ac:chgData name="Rachel Profitt" userId="33e63d03-b0ce-4cee-8a7f-3417702ed3c2" providerId="ADAL" clId="{A2E1E4F0-11D6-4442-B8D7-7D7C66B4BF2A}" dt="2022-12-30T17:29:05.474" v="512"/>
          <ac:spMkLst>
            <pc:docMk/>
            <pc:sldMk cId="1291011522" sldId="2042"/>
            <ac:spMk id="132" creationId="{1C5FE1B1-C92A-45F9-9066-1AF75BA1664B}"/>
          </ac:spMkLst>
        </pc:spChg>
        <pc:spChg chg="mod">
          <ac:chgData name="Rachel Profitt" userId="33e63d03-b0ce-4cee-8a7f-3417702ed3c2" providerId="ADAL" clId="{A2E1E4F0-11D6-4442-B8D7-7D7C66B4BF2A}" dt="2022-12-30T17:29:05.474" v="512"/>
          <ac:spMkLst>
            <pc:docMk/>
            <pc:sldMk cId="1291011522" sldId="2042"/>
            <ac:spMk id="133" creationId="{DBAD4086-4800-44D9-B9CE-64C01EDEFCFE}"/>
          </ac:spMkLst>
        </pc:spChg>
        <pc:spChg chg="mod">
          <ac:chgData name="Rachel Profitt" userId="33e63d03-b0ce-4cee-8a7f-3417702ed3c2" providerId="ADAL" clId="{A2E1E4F0-11D6-4442-B8D7-7D7C66B4BF2A}" dt="2022-12-30T17:29:05.474" v="512"/>
          <ac:spMkLst>
            <pc:docMk/>
            <pc:sldMk cId="1291011522" sldId="2042"/>
            <ac:spMk id="134" creationId="{22F49AE8-1A03-4F6A-BE74-EAD2906BBDE5}"/>
          </ac:spMkLst>
        </pc:spChg>
        <pc:spChg chg="mod">
          <ac:chgData name="Rachel Profitt" userId="33e63d03-b0ce-4cee-8a7f-3417702ed3c2" providerId="ADAL" clId="{A2E1E4F0-11D6-4442-B8D7-7D7C66B4BF2A}" dt="2022-12-30T17:29:05.474" v="512"/>
          <ac:spMkLst>
            <pc:docMk/>
            <pc:sldMk cId="1291011522" sldId="2042"/>
            <ac:spMk id="135" creationId="{23DFEDE6-C227-48FE-905F-A29EF6DA58C6}"/>
          </ac:spMkLst>
        </pc:spChg>
        <pc:spChg chg="mod">
          <ac:chgData name="Rachel Profitt" userId="33e63d03-b0ce-4cee-8a7f-3417702ed3c2" providerId="ADAL" clId="{A2E1E4F0-11D6-4442-B8D7-7D7C66B4BF2A}" dt="2022-12-30T17:29:05.474" v="512"/>
          <ac:spMkLst>
            <pc:docMk/>
            <pc:sldMk cId="1291011522" sldId="2042"/>
            <ac:spMk id="136" creationId="{04F014D8-B2C3-4C18-8784-9329A967C4CB}"/>
          </ac:spMkLst>
        </pc:spChg>
        <pc:spChg chg="mod">
          <ac:chgData name="Rachel Profitt" userId="33e63d03-b0ce-4cee-8a7f-3417702ed3c2" providerId="ADAL" clId="{A2E1E4F0-11D6-4442-B8D7-7D7C66B4BF2A}" dt="2022-12-30T17:29:05.474" v="512"/>
          <ac:spMkLst>
            <pc:docMk/>
            <pc:sldMk cId="1291011522" sldId="2042"/>
            <ac:spMk id="137" creationId="{1F42FE65-354E-4159-84E5-6B73A2817141}"/>
          </ac:spMkLst>
        </pc:spChg>
        <pc:spChg chg="mod">
          <ac:chgData name="Rachel Profitt" userId="33e63d03-b0ce-4cee-8a7f-3417702ed3c2" providerId="ADAL" clId="{A2E1E4F0-11D6-4442-B8D7-7D7C66B4BF2A}" dt="2022-12-30T17:29:05.474" v="512"/>
          <ac:spMkLst>
            <pc:docMk/>
            <pc:sldMk cId="1291011522" sldId="2042"/>
            <ac:spMk id="139" creationId="{38BAFFCF-05CF-49D7-9BA6-88A45B470A84}"/>
          </ac:spMkLst>
        </pc:spChg>
        <pc:grpChg chg="mod">
          <ac:chgData name="Rachel Profitt" userId="33e63d03-b0ce-4cee-8a7f-3417702ed3c2" providerId="ADAL" clId="{A2E1E4F0-11D6-4442-B8D7-7D7C66B4BF2A}" dt="2022-12-30T17:29:05.474" v="512"/>
          <ac:grpSpMkLst>
            <pc:docMk/>
            <pc:sldMk cId="1291011522" sldId="2042"/>
            <ac:grpSpMk id="3" creationId="{353A347B-2778-4ABC-96DB-BADBB0E1ACD1}"/>
          </ac:grpSpMkLst>
        </pc:grpChg>
        <pc:grpChg chg="mod">
          <ac:chgData name="Rachel Profitt" userId="33e63d03-b0ce-4cee-8a7f-3417702ed3c2" providerId="ADAL" clId="{A2E1E4F0-11D6-4442-B8D7-7D7C66B4BF2A}" dt="2022-12-30T17:29:05.474" v="512"/>
          <ac:grpSpMkLst>
            <pc:docMk/>
            <pc:sldMk cId="1291011522" sldId="2042"/>
            <ac:grpSpMk id="7" creationId="{98B83FDE-41A8-4BD1-BC13-BE0A5C3C6335}"/>
          </ac:grpSpMkLst>
        </pc:grpChg>
        <pc:grpChg chg="mod">
          <ac:chgData name="Rachel Profitt" userId="33e63d03-b0ce-4cee-8a7f-3417702ed3c2" providerId="ADAL" clId="{A2E1E4F0-11D6-4442-B8D7-7D7C66B4BF2A}" dt="2022-12-30T17:29:05.474" v="512"/>
          <ac:grpSpMkLst>
            <pc:docMk/>
            <pc:sldMk cId="1291011522" sldId="2042"/>
            <ac:grpSpMk id="8" creationId="{8ACF8968-59CE-4886-948C-335CB2143BF8}"/>
          </ac:grpSpMkLst>
        </pc:grpChg>
        <pc:grpChg chg="mod">
          <ac:chgData name="Rachel Profitt" userId="33e63d03-b0ce-4cee-8a7f-3417702ed3c2" providerId="ADAL" clId="{A2E1E4F0-11D6-4442-B8D7-7D7C66B4BF2A}" dt="2022-12-30T17:29:05.474" v="512"/>
          <ac:grpSpMkLst>
            <pc:docMk/>
            <pc:sldMk cId="1291011522" sldId="2042"/>
            <ac:grpSpMk id="9" creationId="{2F096BB6-55F1-40FF-9B57-5E87B09575C0}"/>
          </ac:grpSpMkLst>
        </pc:grpChg>
        <pc:grpChg chg="mod">
          <ac:chgData name="Rachel Profitt" userId="33e63d03-b0ce-4cee-8a7f-3417702ed3c2" providerId="ADAL" clId="{A2E1E4F0-11D6-4442-B8D7-7D7C66B4BF2A}" dt="2022-12-30T17:29:05.474" v="512"/>
          <ac:grpSpMkLst>
            <pc:docMk/>
            <pc:sldMk cId="1291011522" sldId="2042"/>
            <ac:grpSpMk id="15" creationId="{BFA8ED99-3BCB-46F2-B065-6E15B2741324}"/>
          </ac:grpSpMkLst>
        </pc:grpChg>
        <pc:grpChg chg="mod">
          <ac:chgData name="Rachel Profitt" userId="33e63d03-b0ce-4cee-8a7f-3417702ed3c2" providerId="ADAL" clId="{A2E1E4F0-11D6-4442-B8D7-7D7C66B4BF2A}" dt="2022-12-30T17:29:05.474" v="512"/>
          <ac:grpSpMkLst>
            <pc:docMk/>
            <pc:sldMk cId="1291011522" sldId="2042"/>
            <ac:grpSpMk id="20" creationId="{81570CF1-DB50-4E3E-A239-D911DDF197E5}"/>
          </ac:grpSpMkLst>
        </pc:grpChg>
      </pc:sldChg>
      <pc:sldChg chg="modSp modNotes">
        <pc:chgData name="Rachel Profitt" userId="33e63d03-b0ce-4cee-8a7f-3417702ed3c2" providerId="ADAL" clId="{A2E1E4F0-11D6-4442-B8D7-7D7C66B4BF2A}" dt="2022-12-30T17:29:05.474" v="512"/>
        <pc:sldMkLst>
          <pc:docMk/>
          <pc:sldMk cId="2669305560" sldId="2076138207"/>
        </pc:sldMkLst>
        <pc:spChg chg="mod">
          <ac:chgData name="Rachel Profitt" userId="33e63d03-b0ce-4cee-8a7f-3417702ed3c2" providerId="ADAL" clId="{A2E1E4F0-11D6-4442-B8D7-7D7C66B4BF2A}" dt="2022-12-30T17:29:05.474" v="512"/>
          <ac:spMkLst>
            <pc:docMk/>
            <pc:sldMk cId="2669305560" sldId="2076138207"/>
            <ac:spMk id="4" creationId="{00000000-0000-0000-0000-000000000000}"/>
          </ac:spMkLst>
        </pc:spChg>
      </pc:sldChg>
      <pc:sldChg chg="modSp">
        <pc:chgData name="Rachel Profitt" userId="33e63d03-b0ce-4cee-8a7f-3417702ed3c2" providerId="ADAL" clId="{A2E1E4F0-11D6-4442-B8D7-7D7C66B4BF2A}" dt="2022-12-30T17:29:05.474" v="512"/>
        <pc:sldMkLst>
          <pc:docMk/>
          <pc:sldMk cId="2365472309" sldId="2076138238"/>
        </pc:sldMkLst>
        <pc:graphicFrameChg chg="mod">
          <ac:chgData name="Rachel Profitt" userId="33e63d03-b0ce-4cee-8a7f-3417702ed3c2" providerId="ADAL" clId="{A2E1E4F0-11D6-4442-B8D7-7D7C66B4BF2A}" dt="2022-12-30T17:29:05.474" v="512"/>
          <ac:graphicFrameMkLst>
            <pc:docMk/>
            <pc:sldMk cId="2365472309" sldId="2076138238"/>
            <ac:graphicFrameMk id="8" creationId="{051B86AA-9A08-47C4-94B3-69FDDC9E751C}"/>
          </ac:graphicFrameMkLst>
        </pc:graphicFrameChg>
        <pc:graphicFrameChg chg="mod">
          <ac:chgData name="Rachel Profitt" userId="33e63d03-b0ce-4cee-8a7f-3417702ed3c2" providerId="ADAL" clId="{A2E1E4F0-11D6-4442-B8D7-7D7C66B4BF2A}" dt="2022-12-30T17:29:05.474" v="512"/>
          <ac:graphicFrameMkLst>
            <pc:docMk/>
            <pc:sldMk cId="2365472309" sldId="2076138238"/>
            <ac:graphicFrameMk id="11" creationId="{DE1E14D9-8FE8-4B59-8F66-2021E0AE46CC}"/>
          </ac:graphicFrameMkLst>
        </pc:graphicFrameChg>
      </pc:sldChg>
      <pc:sldChg chg="modSp ord modNotesTx">
        <pc:chgData name="Rachel Profitt" userId="33e63d03-b0ce-4cee-8a7f-3417702ed3c2" providerId="ADAL" clId="{A2E1E4F0-11D6-4442-B8D7-7D7C66B4BF2A}" dt="2023-01-05T22:04:38.439" v="1766"/>
        <pc:sldMkLst>
          <pc:docMk/>
          <pc:sldMk cId="187231817" sldId="2076138239"/>
        </pc:sldMkLst>
        <pc:graphicFrameChg chg="mod">
          <ac:chgData name="Rachel Profitt" userId="33e63d03-b0ce-4cee-8a7f-3417702ed3c2" providerId="ADAL" clId="{A2E1E4F0-11D6-4442-B8D7-7D7C66B4BF2A}" dt="2022-12-30T17:29:05.474" v="512"/>
          <ac:graphicFrameMkLst>
            <pc:docMk/>
            <pc:sldMk cId="187231817" sldId="2076138239"/>
            <ac:graphicFrameMk id="7" creationId="{1621DA0C-F7FD-B3E5-5D22-B921F1751C52}"/>
          </ac:graphicFrameMkLst>
        </pc:graphicFrameChg>
      </pc:sldChg>
      <pc:sldChg chg="modSp modNotesTx">
        <pc:chgData name="Rachel Profitt" userId="33e63d03-b0ce-4cee-8a7f-3417702ed3c2" providerId="ADAL" clId="{A2E1E4F0-11D6-4442-B8D7-7D7C66B4BF2A}" dt="2022-12-30T17:59:26.322" v="1176" actId="20577"/>
        <pc:sldMkLst>
          <pc:docMk/>
          <pc:sldMk cId="1652376440" sldId="2076138240"/>
        </pc:sldMkLst>
        <pc:graphicFrameChg chg="mod">
          <ac:chgData name="Rachel Profitt" userId="33e63d03-b0ce-4cee-8a7f-3417702ed3c2" providerId="ADAL" clId="{A2E1E4F0-11D6-4442-B8D7-7D7C66B4BF2A}" dt="2022-12-30T17:29:05.474" v="512"/>
          <ac:graphicFrameMkLst>
            <pc:docMk/>
            <pc:sldMk cId="1652376440" sldId="2076138240"/>
            <ac:graphicFrameMk id="2" creationId="{BEA54B43-8597-2D0D-70F2-314818211534}"/>
          </ac:graphicFrameMkLst>
        </pc:graphicFrameChg>
      </pc:sldChg>
      <pc:sldChg chg="addSp delSp modSp mod modNotesTx">
        <pc:chgData name="Rachel Profitt" userId="33e63d03-b0ce-4cee-8a7f-3417702ed3c2" providerId="ADAL" clId="{A2E1E4F0-11D6-4442-B8D7-7D7C66B4BF2A}" dt="2022-12-30T18:14:32.518" v="1638"/>
        <pc:sldMkLst>
          <pc:docMk/>
          <pc:sldMk cId="1461724430" sldId="2076138241"/>
        </pc:sldMkLst>
        <pc:spChg chg="del">
          <ac:chgData name="Rachel Profitt" userId="33e63d03-b0ce-4cee-8a7f-3417702ed3c2" providerId="ADAL" clId="{A2E1E4F0-11D6-4442-B8D7-7D7C66B4BF2A}" dt="2022-12-30T17:13:37.420" v="1" actId="478"/>
          <ac:spMkLst>
            <pc:docMk/>
            <pc:sldMk cId="1461724430" sldId="2076138241"/>
            <ac:spMk id="6" creationId="{1854B13D-C36E-1531-E1EB-962EFE4D7720}"/>
          </ac:spMkLst>
        </pc:spChg>
        <pc:spChg chg="del">
          <ac:chgData name="Rachel Profitt" userId="33e63d03-b0ce-4cee-8a7f-3417702ed3c2" providerId="ADAL" clId="{A2E1E4F0-11D6-4442-B8D7-7D7C66B4BF2A}" dt="2022-12-30T17:13:39.800" v="2" actId="478"/>
          <ac:spMkLst>
            <pc:docMk/>
            <pc:sldMk cId="1461724430" sldId="2076138241"/>
            <ac:spMk id="7" creationId="{01DD8D9F-C63D-B237-3684-F7EBFA22ED6C}"/>
          </ac:spMkLst>
        </pc:spChg>
        <pc:spChg chg="del">
          <ac:chgData name="Rachel Profitt" userId="33e63d03-b0ce-4cee-8a7f-3417702ed3c2" providerId="ADAL" clId="{A2E1E4F0-11D6-4442-B8D7-7D7C66B4BF2A}" dt="2022-12-30T17:13:44.255" v="4" actId="478"/>
          <ac:spMkLst>
            <pc:docMk/>
            <pc:sldMk cId="1461724430" sldId="2076138241"/>
            <ac:spMk id="8" creationId="{73F31722-F119-94C9-63B6-CE9C4317866C}"/>
          </ac:spMkLst>
        </pc:spChg>
        <pc:spChg chg="del">
          <ac:chgData name="Rachel Profitt" userId="33e63d03-b0ce-4cee-8a7f-3417702ed3c2" providerId="ADAL" clId="{A2E1E4F0-11D6-4442-B8D7-7D7C66B4BF2A}" dt="2022-12-30T17:14:55.038" v="14" actId="478"/>
          <ac:spMkLst>
            <pc:docMk/>
            <pc:sldMk cId="1461724430" sldId="2076138241"/>
            <ac:spMk id="9" creationId="{1BFD01C4-2AAC-E2B0-CAE9-A6C51A51D06F}"/>
          </ac:spMkLst>
        </pc:spChg>
        <pc:spChg chg="del mod">
          <ac:chgData name="Rachel Profitt" userId="33e63d03-b0ce-4cee-8a7f-3417702ed3c2" providerId="ADAL" clId="{A2E1E4F0-11D6-4442-B8D7-7D7C66B4BF2A}" dt="2022-12-30T18:04:39.083" v="1218" actId="478"/>
          <ac:spMkLst>
            <pc:docMk/>
            <pc:sldMk cId="1461724430" sldId="2076138241"/>
            <ac:spMk id="12" creationId="{733EF8ED-F4C6-8A22-739C-16673199C428}"/>
          </ac:spMkLst>
        </pc:spChg>
        <pc:spChg chg="mod">
          <ac:chgData name="Rachel Profitt" userId="33e63d03-b0ce-4cee-8a7f-3417702ed3c2" providerId="ADAL" clId="{A2E1E4F0-11D6-4442-B8D7-7D7C66B4BF2A}" dt="2022-12-30T17:54:59.561" v="1013" actId="1582"/>
          <ac:spMkLst>
            <pc:docMk/>
            <pc:sldMk cId="1461724430" sldId="2076138241"/>
            <ac:spMk id="14" creationId="{CD01E738-6656-CA86-5D6A-21E6FE2532F4}"/>
          </ac:spMkLst>
        </pc:spChg>
        <pc:spChg chg="mod">
          <ac:chgData name="Rachel Profitt" userId="33e63d03-b0ce-4cee-8a7f-3417702ed3c2" providerId="ADAL" clId="{A2E1E4F0-11D6-4442-B8D7-7D7C66B4BF2A}" dt="2022-12-30T18:13:44.377" v="1628" actId="208"/>
          <ac:spMkLst>
            <pc:docMk/>
            <pc:sldMk cId="1461724430" sldId="2076138241"/>
            <ac:spMk id="15" creationId="{F88188FD-4D35-24FD-EDC0-FA36FF53DDF7}"/>
          </ac:spMkLst>
        </pc:spChg>
        <pc:spChg chg="del mod">
          <ac:chgData name="Rachel Profitt" userId="33e63d03-b0ce-4cee-8a7f-3417702ed3c2" providerId="ADAL" clId="{A2E1E4F0-11D6-4442-B8D7-7D7C66B4BF2A}" dt="2022-12-30T17:17:10.323" v="85" actId="478"/>
          <ac:spMkLst>
            <pc:docMk/>
            <pc:sldMk cId="1461724430" sldId="2076138241"/>
            <ac:spMk id="16" creationId="{92F79E4C-19BE-7988-B0A6-3B856D8DA467}"/>
          </ac:spMkLst>
        </pc:spChg>
        <pc:spChg chg="del">
          <ac:chgData name="Rachel Profitt" userId="33e63d03-b0ce-4cee-8a7f-3417702ed3c2" providerId="ADAL" clId="{A2E1E4F0-11D6-4442-B8D7-7D7C66B4BF2A}" dt="2022-12-30T17:18:57.374" v="132" actId="478"/>
          <ac:spMkLst>
            <pc:docMk/>
            <pc:sldMk cId="1461724430" sldId="2076138241"/>
            <ac:spMk id="17" creationId="{C8CB40BB-F241-92B9-49A2-E6259B0E3041}"/>
          </ac:spMkLst>
        </pc:spChg>
        <pc:spChg chg="del">
          <ac:chgData name="Rachel Profitt" userId="33e63d03-b0ce-4cee-8a7f-3417702ed3c2" providerId="ADAL" clId="{A2E1E4F0-11D6-4442-B8D7-7D7C66B4BF2A}" dt="2022-12-30T17:18:57.374" v="132" actId="478"/>
          <ac:spMkLst>
            <pc:docMk/>
            <pc:sldMk cId="1461724430" sldId="2076138241"/>
            <ac:spMk id="18" creationId="{8AB6BB87-B2B4-DFB7-C0B7-A09768B6F140}"/>
          </ac:spMkLst>
        </pc:spChg>
        <pc:spChg chg="del">
          <ac:chgData name="Rachel Profitt" userId="33e63d03-b0ce-4cee-8a7f-3417702ed3c2" providerId="ADAL" clId="{A2E1E4F0-11D6-4442-B8D7-7D7C66B4BF2A}" dt="2022-12-30T17:18:57.374" v="132" actId="478"/>
          <ac:spMkLst>
            <pc:docMk/>
            <pc:sldMk cId="1461724430" sldId="2076138241"/>
            <ac:spMk id="19" creationId="{802B3CEC-1EFC-2BD2-F8FF-DBE7BB8245CA}"/>
          </ac:spMkLst>
        </pc:spChg>
        <pc:spChg chg="del">
          <ac:chgData name="Rachel Profitt" userId="33e63d03-b0ce-4cee-8a7f-3417702ed3c2" providerId="ADAL" clId="{A2E1E4F0-11D6-4442-B8D7-7D7C66B4BF2A}" dt="2022-12-30T17:18:57.374" v="132" actId="478"/>
          <ac:spMkLst>
            <pc:docMk/>
            <pc:sldMk cId="1461724430" sldId="2076138241"/>
            <ac:spMk id="20" creationId="{4E9453BA-8F9A-462E-3B1D-6C3BB9D8CEB7}"/>
          </ac:spMkLst>
        </pc:spChg>
        <pc:spChg chg="del">
          <ac:chgData name="Rachel Profitt" userId="33e63d03-b0ce-4cee-8a7f-3417702ed3c2" providerId="ADAL" clId="{A2E1E4F0-11D6-4442-B8D7-7D7C66B4BF2A}" dt="2022-12-30T17:18:57.374" v="132" actId="478"/>
          <ac:spMkLst>
            <pc:docMk/>
            <pc:sldMk cId="1461724430" sldId="2076138241"/>
            <ac:spMk id="21" creationId="{745A2F65-24FF-ED27-EC25-38B7C3B827E9}"/>
          </ac:spMkLst>
        </pc:spChg>
        <pc:spChg chg="del">
          <ac:chgData name="Rachel Profitt" userId="33e63d03-b0ce-4cee-8a7f-3417702ed3c2" providerId="ADAL" clId="{A2E1E4F0-11D6-4442-B8D7-7D7C66B4BF2A}" dt="2022-12-30T17:18:57.374" v="132" actId="478"/>
          <ac:spMkLst>
            <pc:docMk/>
            <pc:sldMk cId="1461724430" sldId="2076138241"/>
            <ac:spMk id="22" creationId="{2652B860-B79A-BB35-ABC4-5DE428381760}"/>
          </ac:spMkLst>
        </pc:spChg>
        <pc:spChg chg="del">
          <ac:chgData name="Rachel Profitt" userId="33e63d03-b0ce-4cee-8a7f-3417702ed3c2" providerId="ADAL" clId="{A2E1E4F0-11D6-4442-B8D7-7D7C66B4BF2A}" dt="2022-12-30T17:18:57.374" v="132" actId="478"/>
          <ac:spMkLst>
            <pc:docMk/>
            <pc:sldMk cId="1461724430" sldId="2076138241"/>
            <ac:spMk id="23" creationId="{5CBFCCD2-0589-E2B3-E292-9C944496D343}"/>
          </ac:spMkLst>
        </pc:spChg>
        <pc:spChg chg="del">
          <ac:chgData name="Rachel Profitt" userId="33e63d03-b0ce-4cee-8a7f-3417702ed3c2" providerId="ADAL" clId="{A2E1E4F0-11D6-4442-B8D7-7D7C66B4BF2A}" dt="2022-12-30T17:18:57.374" v="132" actId="478"/>
          <ac:spMkLst>
            <pc:docMk/>
            <pc:sldMk cId="1461724430" sldId="2076138241"/>
            <ac:spMk id="24" creationId="{1FCF2DF1-97B1-8B72-B9A1-7026F9D1F140}"/>
          </ac:spMkLst>
        </pc:spChg>
        <pc:spChg chg="del">
          <ac:chgData name="Rachel Profitt" userId="33e63d03-b0ce-4cee-8a7f-3417702ed3c2" providerId="ADAL" clId="{A2E1E4F0-11D6-4442-B8D7-7D7C66B4BF2A}" dt="2022-12-30T17:18:57.374" v="132" actId="478"/>
          <ac:spMkLst>
            <pc:docMk/>
            <pc:sldMk cId="1461724430" sldId="2076138241"/>
            <ac:spMk id="25" creationId="{B9A6CB56-1A49-6351-DC74-B4988EF44A5E}"/>
          </ac:spMkLst>
        </pc:spChg>
        <pc:spChg chg="del">
          <ac:chgData name="Rachel Profitt" userId="33e63d03-b0ce-4cee-8a7f-3417702ed3c2" providerId="ADAL" clId="{A2E1E4F0-11D6-4442-B8D7-7D7C66B4BF2A}" dt="2022-12-30T17:18:57.374" v="132" actId="478"/>
          <ac:spMkLst>
            <pc:docMk/>
            <pc:sldMk cId="1461724430" sldId="2076138241"/>
            <ac:spMk id="26" creationId="{186148F1-5E4B-3F48-4FBA-A840D7404442}"/>
          </ac:spMkLst>
        </pc:spChg>
        <pc:spChg chg="del">
          <ac:chgData name="Rachel Profitt" userId="33e63d03-b0ce-4cee-8a7f-3417702ed3c2" providerId="ADAL" clId="{A2E1E4F0-11D6-4442-B8D7-7D7C66B4BF2A}" dt="2022-12-30T17:18:57.374" v="132" actId="478"/>
          <ac:spMkLst>
            <pc:docMk/>
            <pc:sldMk cId="1461724430" sldId="2076138241"/>
            <ac:spMk id="27" creationId="{72A00ACC-02DA-3FEA-B582-C75715CC4411}"/>
          </ac:spMkLst>
        </pc:spChg>
        <pc:spChg chg="del">
          <ac:chgData name="Rachel Profitt" userId="33e63d03-b0ce-4cee-8a7f-3417702ed3c2" providerId="ADAL" clId="{A2E1E4F0-11D6-4442-B8D7-7D7C66B4BF2A}" dt="2022-12-30T17:18:57.374" v="132" actId="478"/>
          <ac:spMkLst>
            <pc:docMk/>
            <pc:sldMk cId="1461724430" sldId="2076138241"/>
            <ac:spMk id="28" creationId="{A676BAFB-F58A-74D3-6F81-0CBBF8E00C3D}"/>
          </ac:spMkLst>
        </pc:spChg>
        <pc:spChg chg="del">
          <ac:chgData name="Rachel Profitt" userId="33e63d03-b0ce-4cee-8a7f-3417702ed3c2" providerId="ADAL" clId="{A2E1E4F0-11D6-4442-B8D7-7D7C66B4BF2A}" dt="2022-12-30T17:18:57.374" v="132" actId="478"/>
          <ac:spMkLst>
            <pc:docMk/>
            <pc:sldMk cId="1461724430" sldId="2076138241"/>
            <ac:spMk id="29" creationId="{04978327-2146-16EF-20F1-F2D00AB7640A}"/>
          </ac:spMkLst>
        </pc:spChg>
        <pc:spChg chg="del">
          <ac:chgData name="Rachel Profitt" userId="33e63d03-b0ce-4cee-8a7f-3417702ed3c2" providerId="ADAL" clId="{A2E1E4F0-11D6-4442-B8D7-7D7C66B4BF2A}" dt="2022-12-30T17:18:57.374" v="132" actId="478"/>
          <ac:spMkLst>
            <pc:docMk/>
            <pc:sldMk cId="1461724430" sldId="2076138241"/>
            <ac:spMk id="30" creationId="{079FCBA0-3779-5819-16AF-7B16637BED4D}"/>
          </ac:spMkLst>
        </pc:spChg>
        <pc:spChg chg="del">
          <ac:chgData name="Rachel Profitt" userId="33e63d03-b0ce-4cee-8a7f-3417702ed3c2" providerId="ADAL" clId="{A2E1E4F0-11D6-4442-B8D7-7D7C66B4BF2A}" dt="2022-12-30T17:18:57.374" v="132" actId="478"/>
          <ac:spMkLst>
            <pc:docMk/>
            <pc:sldMk cId="1461724430" sldId="2076138241"/>
            <ac:spMk id="31" creationId="{F28F8F67-765F-A546-A61D-152A6409AEE5}"/>
          </ac:spMkLst>
        </pc:spChg>
        <pc:spChg chg="del">
          <ac:chgData name="Rachel Profitt" userId="33e63d03-b0ce-4cee-8a7f-3417702ed3c2" providerId="ADAL" clId="{A2E1E4F0-11D6-4442-B8D7-7D7C66B4BF2A}" dt="2022-12-30T17:18:57.374" v="132" actId="478"/>
          <ac:spMkLst>
            <pc:docMk/>
            <pc:sldMk cId="1461724430" sldId="2076138241"/>
            <ac:spMk id="32" creationId="{02BA8988-0FB4-CD1A-C353-3A79E71844E8}"/>
          </ac:spMkLst>
        </pc:spChg>
        <pc:spChg chg="del">
          <ac:chgData name="Rachel Profitt" userId="33e63d03-b0ce-4cee-8a7f-3417702ed3c2" providerId="ADAL" clId="{A2E1E4F0-11D6-4442-B8D7-7D7C66B4BF2A}" dt="2022-12-30T17:20:32.556" v="253" actId="478"/>
          <ac:spMkLst>
            <pc:docMk/>
            <pc:sldMk cId="1461724430" sldId="2076138241"/>
            <ac:spMk id="33" creationId="{2C78828C-0A3E-1A78-2510-6C4CF4D688A9}"/>
          </ac:spMkLst>
        </pc:spChg>
        <pc:spChg chg="del">
          <ac:chgData name="Rachel Profitt" userId="33e63d03-b0ce-4cee-8a7f-3417702ed3c2" providerId="ADAL" clId="{A2E1E4F0-11D6-4442-B8D7-7D7C66B4BF2A}" dt="2022-12-30T17:20:35.781" v="255" actId="478"/>
          <ac:spMkLst>
            <pc:docMk/>
            <pc:sldMk cId="1461724430" sldId="2076138241"/>
            <ac:spMk id="34" creationId="{985F6898-E0D3-CBFA-5DB5-3CDCCCE75485}"/>
          </ac:spMkLst>
        </pc:spChg>
        <pc:spChg chg="del">
          <ac:chgData name="Rachel Profitt" userId="33e63d03-b0ce-4cee-8a7f-3417702ed3c2" providerId="ADAL" clId="{A2E1E4F0-11D6-4442-B8D7-7D7C66B4BF2A}" dt="2022-12-30T17:20:40.445" v="257" actId="478"/>
          <ac:spMkLst>
            <pc:docMk/>
            <pc:sldMk cId="1461724430" sldId="2076138241"/>
            <ac:spMk id="35" creationId="{D47337AC-834E-81CA-4033-13D500EB8B38}"/>
          </ac:spMkLst>
        </pc:spChg>
        <pc:spChg chg="del">
          <ac:chgData name="Rachel Profitt" userId="33e63d03-b0ce-4cee-8a7f-3417702ed3c2" providerId="ADAL" clId="{A2E1E4F0-11D6-4442-B8D7-7D7C66B4BF2A}" dt="2022-12-30T17:20:46.421" v="259" actId="478"/>
          <ac:spMkLst>
            <pc:docMk/>
            <pc:sldMk cId="1461724430" sldId="2076138241"/>
            <ac:spMk id="36" creationId="{1DC52003-4FAA-318D-903B-747710359154}"/>
          </ac:spMkLst>
        </pc:spChg>
        <pc:spChg chg="del">
          <ac:chgData name="Rachel Profitt" userId="33e63d03-b0ce-4cee-8a7f-3417702ed3c2" providerId="ADAL" clId="{A2E1E4F0-11D6-4442-B8D7-7D7C66B4BF2A}" dt="2022-12-30T17:20:44.461" v="258" actId="478"/>
          <ac:spMkLst>
            <pc:docMk/>
            <pc:sldMk cId="1461724430" sldId="2076138241"/>
            <ac:spMk id="37" creationId="{8E44CFA4-9B16-FE14-E2D3-F322443C1F38}"/>
          </ac:spMkLst>
        </pc:spChg>
        <pc:spChg chg="del">
          <ac:chgData name="Rachel Profitt" userId="33e63d03-b0ce-4cee-8a7f-3417702ed3c2" providerId="ADAL" clId="{A2E1E4F0-11D6-4442-B8D7-7D7C66B4BF2A}" dt="2022-12-30T17:20:44.461" v="258" actId="478"/>
          <ac:spMkLst>
            <pc:docMk/>
            <pc:sldMk cId="1461724430" sldId="2076138241"/>
            <ac:spMk id="38" creationId="{B5F4ED9B-3540-62A4-BDC6-EA8E0CE00086}"/>
          </ac:spMkLst>
        </pc:spChg>
        <pc:spChg chg="del">
          <ac:chgData name="Rachel Profitt" userId="33e63d03-b0ce-4cee-8a7f-3417702ed3c2" providerId="ADAL" clId="{A2E1E4F0-11D6-4442-B8D7-7D7C66B4BF2A}" dt="2022-12-30T17:20:44.461" v="258" actId="478"/>
          <ac:spMkLst>
            <pc:docMk/>
            <pc:sldMk cId="1461724430" sldId="2076138241"/>
            <ac:spMk id="39" creationId="{BBB4DB85-A297-A9C6-370B-077F1DF86DC6}"/>
          </ac:spMkLst>
        </pc:spChg>
        <pc:spChg chg="del mod">
          <ac:chgData name="Rachel Profitt" userId="33e63d03-b0ce-4cee-8a7f-3417702ed3c2" providerId="ADAL" clId="{A2E1E4F0-11D6-4442-B8D7-7D7C66B4BF2A}" dt="2022-12-30T18:05:06.435" v="1219" actId="478"/>
          <ac:spMkLst>
            <pc:docMk/>
            <pc:sldMk cId="1461724430" sldId="2076138241"/>
            <ac:spMk id="40" creationId="{8A643375-A662-9BDF-D17E-ADED0062E0E6}"/>
          </ac:spMkLst>
        </pc:spChg>
        <pc:spChg chg="del mod">
          <ac:chgData name="Rachel Profitt" userId="33e63d03-b0ce-4cee-8a7f-3417702ed3c2" providerId="ADAL" clId="{A2E1E4F0-11D6-4442-B8D7-7D7C66B4BF2A}" dt="2022-12-30T17:54:02.525" v="1005" actId="478"/>
          <ac:spMkLst>
            <pc:docMk/>
            <pc:sldMk cId="1461724430" sldId="2076138241"/>
            <ac:spMk id="71" creationId="{606D039E-71A0-8DEC-FD2E-FAF6B0AC16FF}"/>
          </ac:spMkLst>
        </pc:spChg>
        <pc:spChg chg="del mod">
          <ac:chgData name="Rachel Profitt" userId="33e63d03-b0ce-4cee-8a7f-3417702ed3c2" providerId="ADAL" clId="{A2E1E4F0-11D6-4442-B8D7-7D7C66B4BF2A}" dt="2022-12-30T18:05:06.435" v="1219" actId="478"/>
          <ac:spMkLst>
            <pc:docMk/>
            <pc:sldMk cId="1461724430" sldId="2076138241"/>
            <ac:spMk id="72" creationId="{9AC50596-5562-77F4-1D96-ED60EF5A3464}"/>
          </ac:spMkLst>
        </pc:spChg>
        <pc:spChg chg="del">
          <ac:chgData name="Rachel Profitt" userId="33e63d03-b0ce-4cee-8a7f-3417702ed3c2" providerId="ADAL" clId="{A2E1E4F0-11D6-4442-B8D7-7D7C66B4BF2A}" dt="2022-12-30T17:13:41.728" v="3" actId="478"/>
          <ac:spMkLst>
            <pc:docMk/>
            <pc:sldMk cId="1461724430" sldId="2076138241"/>
            <ac:spMk id="73" creationId="{CFCA1808-3CD2-D795-0FCB-0B5412E5C81A}"/>
          </ac:spMkLst>
        </pc:spChg>
        <pc:spChg chg="del mod">
          <ac:chgData name="Rachel Profitt" userId="33e63d03-b0ce-4cee-8a7f-3417702ed3c2" providerId="ADAL" clId="{A2E1E4F0-11D6-4442-B8D7-7D7C66B4BF2A}" dt="2022-12-30T17:14:44.901" v="13" actId="478"/>
          <ac:spMkLst>
            <pc:docMk/>
            <pc:sldMk cId="1461724430" sldId="2076138241"/>
            <ac:spMk id="74" creationId="{11CD2DCA-0BD4-69B9-923B-0BD8C825A750}"/>
          </ac:spMkLst>
        </pc:spChg>
        <pc:spChg chg="add mod">
          <ac:chgData name="Rachel Profitt" userId="33e63d03-b0ce-4cee-8a7f-3417702ed3c2" providerId="ADAL" clId="{A2E1E4F0-11D6-4442-B8D7-7D7C66B4BF2A}" dt="2022-12-30T18:11:09.457" v="1432" actId="20577"/>
          <ac:spMkLst>
            <pc:docMk/>
            <pc:sldMk cId="1461724430" sldId="2076138241"/>
            <ac:spMk id="83" creationId="{BFA099C3-1139-7E7E-AB86-A827F66EB71A}"/>
          </ac:spMkLst>
        </pc:spChg>
        <pc:spChg chg="add mod">
          <ac:chgData name="Rachel Profitt" userId="33e63d03-b0ce-4cee-8a7f-3417702ed3c2" providerId="ADAL" clId="{A2E1E4F0-11D6-4442-B8D7-7D7C66B4BF2A}" dt="2022-12-30T18:13:49.285" v="1629" actId="208"/>
          <ac:spMkLst>
            <pc:docMk/>
            <pc:sldMk cId="1461724430" sldId="2076138241"/>
            <ac:spMk id="84" creationId="{B180E634-EB89-140D-F31E-0324097EF5B2}"/>
          </ac:spMkLst>
        </pc:spChg>
        <pc:spChg chg="add mod">
          <ac:chgData name="Rachel Profitt" userId="33e63d03-b0ce-4cee-8a7f-3417702ed3c2" providerId="ADAL" clId="{A2E1E4F0-11D6-4442-B8D7-7D7C66B4BF2A}" dt="2022-12-30T18:11:18.724" v="1474" actId="20577"/>
          <ac:spMkLst>
            <pc:docMk/>
            <pc:sldMk cId="1461724430" sldId="2076138241"/>
            <ac:spMk id="85" creationId="{B9A7A77A-71A4-BC2C-6729-7FCF10FA22F1}"/>
          </ac:spMkLst>
        </pc:spChg>
        <pc:spChg chg="add mod">
          <ac:chgData name="Rachel Profitt" userId="33e63d03-b0ce-4cee-8a7f-3417702ed3c2" providerId="ADAL" clId="{A2E1E4F0-11D6-4442-B8D7-7D7C66B4BF2A}" dt="2022-12-30T18:11:28.147" v="1494" actId="20577"/>
          <ac:spMkLst>
            <pc:docMk/>
            <pc:sldMk cId="1461724430" sldId="2076138241"/>
            <ac:spMk id="86" creationId="{FB284989-0736-2F28-6CEE-3E1117B403FF}"/>
          </ac:spMkLst>
        </pc:spChg>
        <pc:spChg chg="add mod">
          <ac:chgData name="Rachel Profitt" userId="33e63d03-b0ce-4cee-8a7f-3417702ed3c2" providerId="ADAL" clId="{A2E1E4F0-11D6-4442-B8D7-7D7C66B4BF2A}" dt="2022-12-30T18:11:35.031" v="1517" actId="20577"/>
          <ac:spMkLst>
            <pc:docMk/>
            <pc:sldMk cId="1461724430" sldId="2076138241"/>
            <ac:spMk id="87" creationId="{F9B52265-3956-181B-0916-77CD7A47489B}"/>
          </ac:spMkLst>
        </pc:spChg>
        <pc:spChg chg="add mod">
          <ac:chgData name="Rachel Profitt" userId="33e63d03-b0ce-4cee-8a7f-3417702ed3c2" providerId="ADAL" clId="{A2E1E4F0-11D6-4442-B8D7-7D7C66B4BF2A}" dt="2022-12-30T18:11:41.685" v="1541" actId="20577"/>
          <ac:spMkLst>
            <pc:docMk/>
            <pc:sldMk cId="1461724430" sldId="2076138241"/>
            <ac:spMk id="88" creationId="{C5370FF8-9CF9-DF56-38EB-7F4946969D56}"/>
          </ac:spMkLst>
        </pc:spChg>
        <pc:spChg chg="add del mod">
          <ac:chgData name="Rachel Profitt" userId="33e63d03-b0ce-4cee-8a7f-3417702ed3c2" providerId="ADAL" clId="{A2E1E4F0-11D6-4442-B8D7-7D7C66B4BF2A}" dt="2022-12-30T18:07:17.683" v="1358" actId="478"/>
          <ac:spMkLst>
            <pc:docMk/>
            <pc:sldMk cId="1461724430" sldId="2076138241"/>
            <ac:spMk id="89" creationId="{267F50D7-23BF-1036-6A37-ADF80CFD503A}"/>
          </ac:spMkLst>
        </pc:spChg>
        <pc:spChg chg="add del mod">
          <ac:chgData name="Rachel Profitt" userId="33e63d03-b0ce-4cee-8a7f-3417702ed3c2" providerId="ADAL" clId="{A2E1E4F0-11D6-4442-B8D7-7D7C66B4BF2A}" dt="2022-12-30T18:07:17.683" v="1358" actId="478"/>
          <ac:spMkLst>
            <pc:docMk/>
            <pc:sldMk cId="1461724430" sldId="2076138241"/>
            <ac:spMk id="90" creationId="{73620F1D-425E-82D8-3466-DA5D9F21B266}"/>
          </ac:spMkLst>
        </pc:spChg>
        <pc:spChg chg="add del mod">
          <ac:chgData name="Rachel Profitt" userId="33e63d03-b0ce-4cee-8a7f-3417702ed3c2" providerId="ADAL" clId="{A2E1E4F0-11D6-4442-B8D7-7D7C66B4BF2A}" dt="2022-12-30T18:05:06.435" v="1219" actId="478"/>
          <ac:spMkLst>
            <pc:docMk/>
            <pc:sldMk cId="1461724430" sldId="2076138241"/>
            <ac:spMk id="91" creationId="{C224BE95-063F-1CF6-2D76-1FFFA182EF7B}"/>
          </ac:spMkLst>
        </pc:spChg>
        <pc:spChg chg="add del mod">
          <ac:chgData name="Rachel Profitt" userId="33e63d03-b0ce-4cee-8a7f-3417702ed3c2" providerId="ADAL" clId="{A2E1E4F0-11D6-4442-B8D7-7D7C66B4BF2A}" dt="2022-12-30T18:07:17.683" v="1358" actId="478"/>
          <ac:spMkLst>
            <pc:docMk/>
            <pc:sldMk cId="1461724430" sldId="2076138241"/>
            <ac:spMk id="92" creationId="{2178ADD9-F6E9-F60C-E850-BA80B6EE5E87}"/>
          </ac:spMkLst>
        </pc:spChg>
        <pc:spChg chg="add del mod">
          <ac:chgData name="Rachel Profitt" userId="33e63d03-b0ce-4cee-8a7f-3417702ed3c2" providerId="ADAL" clId="{A2E1E4F0-11D6-4442-B8D7-7D7C66B4BF2A}" dt="2022-12-30T18:05:06.435" v="1219" actId="478"/>
          <ac:spMkLst>
            <pc:docMk/>
            <pc:sldMk cId="1461724430" sldId="2076138241"/>
            <ac:spMk id="93" creationId="{D3C5829D-9BA9-0E09-DF70-C6BB0BD58981}"/>
          </ac:spMkLst>
        </pc:spChg>
        <pc:spChg chg="add del mod">
          <ac:chgData name="Rachel Profitt" userId="33e63d03-b0ce-4cee-8a7f-3417702ed3c2" providerId="ADAL" clId="{A2E1E4F0-11D6-4442-B8D7-7D7C66B4BF2A}" dt="2022-12-30T17:27:41.548" v="468"/>
          <ac:spMkLst>
            <pc:docMk/>
            <pc:sldMk cId="1461724430" sldId="2076138241"/>
            <ac:spMk id="94" creationId="{4DDAE722-31A3-D8D6-34AB-7C939EAB51D3}"/>
          </ac:spMkLst>
        </pc:spChg>
        <pc:spChg chg="add del mod">
          <ac:chgData name="Rachel Profitt" userId="33e63d03-b0ce-4cee-8a7f-3417702ed3c2" providerId="ADAL" clId="{A2E1E4F0-11D6-4442-B8D7-7D7C66B4BF2A}" dt="2022-12-30T17:27:41.548" v="468"/>
          <ac:spMkLst>
            <pc:docMk/>
            <pc:sldMk cId="1461724430" sldId="2076138241"/>
            <ac:spMk id="95" creationId="{73051676-91B3-89E5-6F31-DB714DB3B5A1}"/>
          </ac:spMkLst>
        </pc:spChg>
        <pc:spChg chg="add mod">
          <ac:chgData name="Rachel Profitt" userId="33e63d03-b0ce-4cee-8a7f-3417702ed3c2" providerId="ADAL" clId="{A2E1E4F0-11D6-4442-B8D7-7D7C66B4BF2A}" dt="2022-12-30T18:13:53.359" v="1630" actId="208"/>
          <ac:spMkLst>
            <pc:docMk/>
            <pc:sldMk cId="1461724430" sldId="2076138241"/>
            <ac:spMk id="96" creationId="{933830CD-C7EB-1769-C701-9E0568A12288}"/>
          </ac:spMkLst>
        </pc:spChg>
        <pc:spChg chg="add mod">
          <ac:chgData name="Rachel Profitt" userId="33e63d03-b0ce-4cee-8a7f-3417702ed3c2" providerId="ADAL" clId="{A2E1E4F0-11D6-4442-B8D7-7D7C66B4BF2A}" dt="2022-12-30T18:11:51.802" v="1582" actId="20577"/>
          <ac:spMkLst>
            <pc:docMk/>
            <pc:sldMk cId="1461724430" sldId="2076138241"/>
            <ac:spMk id="97" creationId="{2FA87F6F-AB28-A1F1-33E7-B4E51812ED87}"/>
          </ac:spMkLst>
        </pc:spChg>
        <pc:spChg chg="add mod">
          <ac:chgData name="Rachel Profitt" userId="33e63d03-b0ce-4cee-8a7f-3417702ed3c2" providerId="ADAL" clId="{A2E1E4F0-11D6-4442-B8D7-7D7C66B4BF2A}" dt="2022-12-30T18:11:59.305" v="1608" actId="20577"/>
          <ac:spMkLst>
            <pc:docMk/>
            <pc:sldMk cId="1461724430" sldId="2076138241"/>
            <ac:spMk id="98" creationId="{92803DB4-0AFA-48E9-DB3D-F1A7EBDCB888}"/>
          </ac:spMkLst>
        </pc:spChg>
        <pc:spChg chg="add del mod">
          <ac:chgData name="Rachel Profitt" userId="33e63d03-b0ce-4cee-8a7f-3417702ed3c2" providerId="ADAL" clId="{A2E1E4F0-11D6-4442-B8D7-7D7C66B4BF2A}" dt="2022-12-30T18:07:54.367" v="1365" actId="478"/>
          <ac:spMkLst>
            <pc:docMk/>
            <pc:sldMk cId="1461724430" sldId="2076138241"/>
            <ac:spMk id="99" creationId="{943185E0-7A88-C443-B781-B91F19277AFD}"/>
          </ac:spMkLst>
        </pc:spChg>
        <pc:spChg chg="add del mod">
          <ac:chgData name="Rachel Profitt" userId="33e63d03-b0ce-4cee-8a7f-3417702ed3c2" providerId="ADAL" clId="{A2E1E4F0-11D6-4442-B8D7-7D7C66B4BF2A}" dt="2022-12-30T18:07:54.367" v="1365" actId="478"/>
          <ac:spMkLst>
            <pc:docMk/>
            <pc:sldMk cId="1461724430" sldId="2076138241"/>
            <ac:spMk id="100" creationId="{93817FB8-E531-928E-EDCA-28D15D385FDA}"/>
          </ac:spMkLst>
        </pc:spChg>
        <pc:spChg chg="add del mod">
          <ac:chgData name="Rachel Profitt" userId="33e63d03-b0ce-4cee-8a7f-3417702ed3c2" providerId="ADAL" clId="{A2E1E4F0-11D6-4442-B8D7-7D7C66B4BF2A}" dt="2022-12-30T18:07:54.367" v="1365" actId="478"/>
          <ac:spMkLst>
            <pc:docMk/>
            <pc:sldMk cId="1461724430" sldId="2076138241"/>
            <ac:spMk id="101" creationId="{4A4E0292-AAEF-C6AA-BCAA-C1DE23CF57AE}"/>
          </ac:spMkLst>
        </pc:spChg>
        <pc:spChg chg="add del mod">
          <ac:chgData name="Rachel Profitt" userId="33e63d03-b0ce-4cee-8a7f-3417702ed3c2" providerId="ADAL" clId="{A2E1E4F0-11D6-4442-B8D7-7D7C66B4BF2A}" dt="2022-12-30T18:07:54.367" v="1365" actId="478"/>
          <ac:spMkLst>
            <pc:docMk/>
            <pc:sldMk cId="1461724430" sldId="2076138241"/>
            <ac:spMk id="102" creationId="{4594E51A-6511-0B28-4EDE-34C7F9432A71}"/>
          </ac:spMkLst>
        </pc:spChg>
        <pc:spChg chg="add mod">
          <ac:chgData name="Rachel Profitt" userId="33e63d03-b0ce-4cee-8a7f-3417702ed3c2" providerId="ADAL" clId="{A2E1E4F0-11D6-4442-B8D7-7D7C66B4BF2A}" dt="2022-12-30T18:08:20.585" v="1369" actId="1076"/>
          <ac:spMkLst>
            <pc:docMk/>
            <pc:sldMk cId="1461724430" sldId="2076138241"/>
            <ac:spMk id="103" creationId="{F9C27996-6479-D252-639B-594F2BB9FF31}"/>
          </ac:spMkLst>
        </pc:spChg>
        <pc:spChg chg="add del mod">
          <ac:chgData name="Rachel Profitt" userId="33e63d03-b0ce-4cee-8a7f-3417702ed3c2" providerId="ADAL" clId="{A2E1E4F0-11D6-4442-B8D7-7D7C66B4BF2A}" dt="2022-12-30T18:05:06.435" v="1219" actId="478"/>
          <ac:spMkLst>
            <pc:docMk/>
            <pc:sldMk cId="1461724430" sldId="2076138241"/>
            <ac:spMk id="191" creationId="{CEBAF7B4-65EF-C2F6-A6F3-DE6E6DE09AB2}"/>
          </ac:spMkLst>
        </pc:spChg>
        <pc:spChg chg="add del mod">
          <ac:chgData name="Rachel Profitt" userId="33e63d03-b0ce-4cee-8a7f-3417702ed3c2" providerId="ADAL" clId="{A2E1E4F0-11D6-4442-B8D7-7D7C66B4BF2A}" dt="2022-12-30T18:05:06.435" v="1219" actId="478"/>
          <ac:spMkLst>
            <pc:docMk/>
            <pc:sldMk cId="1461724430" sldId="2076138241"/>
            <ac:spMk id="192" creationId="{62F87F17-F3FE-4DBF-739D-32B31C4F6D55}"/>
          </ac:spMkLst>
        </pc:spChg>
        <pc:spChg chg="add mod">
          <ac:chgData name="Rachel Profitt" userId="33e63d03-b0ce-4cee-8a7f-3417702ed3c2" providerId="ADAL" clId="{A2E1E4F0-11D6-4442-B8D7-7D7C66B4BF2A}" dt="2022-12-30T18:13:49.285" v="1629" actId="208"/>
          <ac:spMkLst>
            <pc:docMk/>
            <pc:sldMk cId="1461724430" sldId="2076138241"/>
            <ac:spMk id="199" creationId="{4990BBEE-9634-F6C8-A796-D9015078432A}"/>
          </ac:spMkLst>
        </pc:spChg>
        <pc:spChg chg="add mod">
          <ac:chgData name="Rachel Profitt" userId="33e63d03-b0ce-4cee-8a7f-3417702ed3c2" providerId="ADAL" clId="{A2E1E4F0-11D6-4442-B8D7-7D7C66B4BF2A}" dt="2022-12-30T18:13:49.285" v="1629" actId="208"/>
          <ac:spMkLst>
            <pc:docMk/>
            <pc:sldMk cId="1461724430" sldId="2076138241"/>
            <ac:spMk id="200" creationId="{72721AD2-4C05-FF36-C32C-7257FAE5412C}"/>
          </ac:spMkLst>
        </pc:spChg>
        <pc:spChg chg="add mod">
          <ac:chgData name="Rachel Profitt" userId="33e63d03-b0ce-4cee-8a7f-3417702ed3c2" providerId="ADAL" clId="{A2E1E4F0-11D6-4442-B8D7-7D7C66B4BF2A}" dt="2022-12-30T18:13:49.285" v="1629" actId="208"/>
          <ac:spMkLst>
            <pc:docMk/>
            <pc:sldMk cId="1461724430" sldId="2076138241"/>
            <ac:spMk id="201" creationId="{7CB1D86D-A284-8439-966F-B39CDBA78C52}"/>
          </ac:spMkLst>
        </pc:spChg>
        <pc:cxnChg chg="del mod">
          <ac:chgData name="Rachel Profitt" userId="33e63d03-b0ce-4cee-8a7f-3417702ed3c2" providerId="ADAL" clId="{A2E1E4F0-11D6-4442-B8D7-7D7C66B4BF2A}" dt="2022-12-30T17:14:56.600" v="15" actId="478"/>
          <ac:cxnSpMkLst>
            <pc:docMk/>
            <pc:sldMk cId="1461724430" sldId="2076138241"/>
            <ac:cxnSpMk id="3" creationId="{CF279977-76AD-3494-9EC4-58406218C12F}"/>
          </ac:cxnSpMkLst>
        </pc:cxnChg>
        <pc:cxnChg chg="mod">
          <ac:chgData name="Rachel Profitt" userId="33e63d03-b0ce-4cee-8a7f-3417702ed3c2" providerId="ADAL" clId="{A2E1E4F0-11D6-4442-B8D7-7D7C66B4BF2A}" dt="2022-12-30T17:54:59.561" v="1013" actId="1582"/>
          <ac:cxnSpMkLst>
            <pc:docMk/>
            <pc:sldMk cId="1461724430" sldId="2076138241"/>
            <ac:cxnSpMk id="5" creationId="{1FDCD794-5302-36D6-251D-FB5C2883547E}"/>
          </ac:cxnSpMkLst>
        </pc:cxnChg>
        <pc:cxnChg chg="del mod">
          <ac:chgData name="Rachel Profitt" userId="33e63d03-b0ce-4cee-8a7f-3417702ed3c2" providerId="ADAL" clId="{A2E1E4F0-11D6-4442-B8D7-7D7C66B4BF2A}" dt="2022-12-30T17:15:11.659" v="38" actId="478"/>
          <ac:cxnSpMkLst>
            <pc:docMk/>
            <pc:sldMk cId="1461724430" sldId="2076138241"/>
            <ac:cxnSpMk id="11" creationId="{51E6BC23-213D-BAA2-C43F-4214412328CB}"/>
          </ac:cxnSpMkLst>
        </pc:cxnChg>
        <pc:cxnChg chg="del mod">
          <ac:chgData name="Rachel Profitt" userId="33e63d03-b0ce-4cee-8a7f-3417702ed3c2" providerId="ADAL" clId="{A2E1E4F0-11D6-4442-B8D7-7D7C66B4BF2A}" dt="2022-12-30T17:18:57.374" v="132" actId="478"/>
          <ac:cxnSpMkLst>
            <pc:docMk/>
            <pc:sldMk cId="1461724430" sldId="2076138241"/>
            <ac:cxnSpMk id="13" creationId="{EF598E65-E5E7-357F-307E-A49F8FFC61D5}"/>
          </ac:cxnSpMkLst>
        </pc:cxnChg>
        <pc:cxnChg chg="del mod">
          <ac:chgData name="Rachel Profitt" userId="33e63d03-b0ce-4cee-8a7f-3417702ed3c2" providerId="ADAL" clId="{A2E1E4F0-11D6-4442-B8D7-7D7C66B4BF2A}" dt="2022-12-30T17:18:57.374" v="132" actId="478"/>
          <ac:cxnSpMkLst>
            <pc:docMk/>
            <pc:sldMk cId="1461724430" sldId="2076138241"/>
            <ac:cxnSpMk id="43" creationId="{6ED03CAB-4E1C-89BD-983D-362A5AF198A0}"/>
          </ac:cxnSpMkLst>
        </pc:cxnChg>
        <pc:cxnChg chg="del mod">
          <ac:chgData name="Rachel Profitt" userId="33e63d03-b0ce-4cee-8a7f-3417702ed3c2" providerId="ADAL" clId="{A2E1E4F0-11D6-4442-B8D7-7D7C66B4BF2A}" dt="2022-12-30T17:18:57.374" v="132" actId="478"/>
          <ac:cxnSpMkLst>
            <pc:docMk/>
            <pc:sldMk cId="1461724430" sldId="2076138241"/>
            <ac:cxnSpMk id="45" creationId="{5E78D153-1E8E-84D0-9495-AC0C3C461C36}"/>
          </ac:cxnSpMkLst>
        </pc:cxnChg>
        <pc:cxnChg chg="del mod">
          <ac:chgData name="Rachel Profitt" userId="33e63d03-b0ce-4cee-8a7f-3417702ed3c2" providerId="ADAL" clId="{A2E1E4F0-11D6-4442-B8D7-7D7C66B4BF2A}" dt="2022-12-30T17:18:57.374" v="132" actId="478"/>
          <ac:cxnSpMkLst>
            <pc:docMk/>
            <pc:sldMk cId="1461724430" sldId="2076138241"/>
            <ac:cxnSpMk id="47" creationId="{BB90F26A-A20F-55A5-287F-81DA1CD19F5B}"/>
          </ac:cxnSpMkLst>
        </pc:cxnChg>
        <pc:cxnChg chg="del mod">
          <ac:chgData name="Rachel Profitt" userId="33e63d03-b0ce-4cee-8a7f-3417702ed3c2" providerId="ADAL" clId="{A2E1E4F0-11D6-4442-B8D7-7D7C66B4BF2A}" dt="2022-12-30T17:18:57.374" v="132" actId="478"/>
          <ac:cxnSpMkLst>
            <pc:docMk/>
            <pc:sldMk cId="1461724430" sldId="2076138241"/>
            <ac:cxnSpMk id="49" creationId="{AB9EFC9B-1474-A8E6-98F8-8AEF0A9B42D7}"/>
          </ac:cxnSpMkLst>
        </pc:cxnChg>
        <pc:cxnChg chg="del mod">
          <ac:chgData name="Rachel Profitt" userId="33e63d03-b0ce-4cee-8a7f-3417702ed3c2" providerId="ADAL" clId="{A2E1E4F0-11D6-4442-B8D7-7D7C66B4BF2A}" dt="2022-12-30T17:18:57.374" v="132" actId="478"/>
          <ac:cxnSpMkLst>
            <pc:docMk/>
            <pc:sldMk cId="1461724430" sldId="2076138241"/>
            <ac:cxnSpMk id="51" creationId="{D90C9BBC-FA5F-9E90-2788-0D625D2ED7FA}"/>
          </ac:cxnSpMkLst>
        </pc:cxnChg>
        <pc:cxnChg chg="del mod">
          <ac:chgData name="Rachel Profitt" userId="33e63d03-b0ce-4cee-8a7f-3417702ed3c2" providerId="ADAL" clId="{A2E1E4F0-11D6-4442-B8D7-7D7C66B4BF2A}" dt="2022-12-30T17:18:57.374" v="132" actId="478"/>
          <ac:cxnSpMkLst>
            <pc:docMk/>
            <pc:sldMk cId="1461724430" sldId="2076138241"/>
            <ac:cxnSpMk id="53" creationId="{8D78EA10-E7DE-942C-E9F4-A47BE2088ECA}"/>
          </ac:cxnSpMkLst>
        </pc:cxnChg>
        <pc:cxnChg chg="del mod">
          <ac:chgData name="Rachel Profitt" userId="33e63d03-b0ce-4cee-8a7f-3417702ed3c2" providerId="ADAL" clId="{A2E1E4F0-11D6-4442-B8D7-7D7C66B4BF2A}" dt="2022-12-30T17:18:57.374" v="132" actId="478"/>
          <ac:cxnSpMkLst>
            <pc:docMk/>
            <pc:sldMk cId="1461724430" sldId="2076138241"/>
            <ac:cxnSpMk id="55" creationId="{1A2A9865-9F96-8EAF-A233-BBD23C9ACA45}"/>
          </ac:cxnSpMkLst>
        </pc:cxnChg>
        <pc:cxnChg chg="del mod">
          <ac:chgData name="Rachel Profitt" userId="33e63d03-b0ce-4cee-8a7f-3417702ed3c2" providerId="ADAL" clId="{A2E1E4F0-11D6-4442-B8D7-7D7C66B4BF2A}" dt="2022-12-30T17:20:34.161" v="254" actId="478"/>
          <ac:cxnSpMkLst>
            <pc:docMk/>
            <pc:sldMk cId="1461724430" sldId="2076138241"/>
            <ac:cxnSpMk id="58" creationId="{A8F9E92D-875E-D04F-5A99-267AD010BA4F}"/>
          </ac:cxnSpMkLst>
        </pc:cxnChg>
        <pc:cxnChg chg="del mod">
          <ac:chgData name="Rachel Profitt" userId="33e63d03-b0ce-4cee-8a7f-3417702ed3c2" providerId="ADAL" clId="{A2E1E4F0-11D6-4442-B8D7-7D7C66B4BF2A}" dt="2022-12-30T17:20:38.105" v="256" actId="478"/>
          <ac:cxnSpMkLst>
            <pc:docMk/>
            <pc:sldMk cId="1461724430" sldId="2076138241"/>
            <ac:cxnSpMk id="60" creationId="{ED3ABF12-3638-DF9F-C16C-E6F9F0FB826F}"/>
          </ac:cxnSpMkLst>
        </pc:cxnChg>
        <pc:cxnChg chg="add del mod">
          <ac:chgData name="Rachel Profitt" userId="33e63d03-b0ce-4cee-8a7f-3417702ed3c2" providerId="ADAL" clId="{A2E1E4F0-11D6-4442-B8D7-7D7C66B4BF2A}" dt="2022-12-30T17:23:24.335" v="359" actId="478"/>
          <ac:cxnSpMkLst>
            <pc:docMk/>
            <pc:sldMk cId="1461724430" sldId="2076138241"/>
            <ac:cxnSpMk id="63" creationId="{C173BC74-CA88-675C-6B8C-7A1871EF82DE}"/>
          </ac:cxnSpMkLst>
        </pc:cxnChg>
        <pc:cxnChg chg="del mod">
          <ac:chgData name="Rachel Profitt" userId="33e63d03-b0ce-4cee-8a7f-3417702ed3c2" providerId="ADAL" clId="{A2E1E4F0-11D6-4442-B8D7-7D7C66B4BF2A}" dt="2022-12-30T17:20:51.192" v="260" actId="478"/>
          <ac:cxnSpMkLst>
            <pc:docMk/>
            <pc:sldMk cId="1461724430" sldId="2076138241"/>
            <ac:cxnSpMk id="65" creationId="{CB1617F4-E23E-65AA-0569-21E04C45CC7D}"/>
          </ac:cxnSpMkLst>
        </pc:cxnChg>
        <pc:cxnChg chg="del mod">
          <ac:chgData name="Rachel Profitt" userId="33e63d03-b0ce-4cee-8a7f-3417702ed3c2" providerId="ADAL" clId="{A2E1E4F0-11D6-4442-B8D7-7D7C66B4BF2A}" dt="2022-12-30T17:20:44.461" v="258" actId="478"/>
          <ac:cxnSpMkLst>
            <pc:docMk/>
            <pc:sldMk cId="1461724430" sldId="2076138241"/>
            <ac:cxnSpMk id="67" creationId="{88A8A8D7-5799-4E05-DAA8-7BC9E7CD3B1C}"/>
          </ac:cxnSpMkLst>
        </pc:cxnChg>
        <pc:cxnChg chg="del mod">
          <ac:chgData name="Rachel Profitt" userId="33e63d03-b0ce-4cee-8a7f-3417702ed3c2" providerId="ADAL" clId="{A2E1E4F0-11D6-4442-B8D7-7D7C66B4BF2A}" dt="2022-12-30T17:20:44.461" v="258" actId="478"/>
          <ac:cxnSpMkLst>
            <pc:docMk/>
            <pc:sldMk cId="1461724430" sldId="2076138241"/>
            <ac:cxnSpMk id="69" creationId="{FAC0D012-8F7F-34F4-8ED5-7754F369F2CB}"/>
          </ac:cxnSpMkLst>
        </pc:cxnChg>
        <pc:cxnChg chg="add del mod">
          <ac:chgData name="Rachel Profitt" userId="33e63d03-b0ce-4cee-8a7f-3417702ed3c2" providerId="ADAL" clId="{A2E1E4F0-11D6-4442-B8D7-7D7C66B4BF2A}" dt="2022-12-30T17:42:52.409" v="915" actId="478"/>
          <ac:cxnSpMkLst>
            <pc:docMk/>
            <pc:sldMk cId="1461724430" sldId="2076138241"/>
            <ac:cxnSpMk id="105" creationId="{5421C4F6-0D86-20CC-DED3-1B165A3FE329}"/>
          </ac:cxnSpMkLst>
        </pc:cxnChg>
        <pc:cxnChg chg="add del mod">
          <ac:chgData name="Rachel Profitt" userId="33e63d03-b0ce-4cee-8a7f-3417702ed3c2" providerId="ADAL" clId="{A2E1E4F0-11D6-4442-B8D7-7D7C66B4BF2A}" dt="2022-12-30T18:07:22.631" v="1359" actId="478"/>
          <ac:cxnSpMkLst>
            <pc:docMk/>
            <pc:sldMk cId="1461724430" sldId="2076138241"/>
            <ac:cxnSpMk id="107" creationId="{E8D736EC-C193-0C5A-AAEA-934FE7591081}"/>
          </ac:cxnSpMkLst>
        </pc:cxnChg>
        <pc:cxnChg chg="add del mod">
          <ac:chgData name="Rachel Profitt" userId="33e63d03-b0ce-4cee-8a7f-3417702ed3c2" providerId="ADAL" clId="{A2E1E4F0-11D6-4442-B8D7-7D7C66B4BF2A}" dt="2022-12-30T18:07:22.631" v="1359" actId="478"/>
          <ac:cxnSpMkLst>
            <pc:docMk/>
            <pc:sldMk cId="1461724430" sldId="2076138241"/>
            <ac:cxnSpMk id="109" creationId="{B3681019-2410-6307-FEE7-E30068D3ADC1}"/>
          </ac:cxnSpMkLst>
        </pc:cxnChg>
        <pc:cxnChg chg="add del mod">
          <ac:chgData name="Rachel Profitt" userId="33e63d03-b0ce-4cee-8a7f-3417702ed3c2" providerId="ADAL" clId="{A2E1E4F0-11D6-4442-B8D7-7D7C66B4BF2A}" dt="2022-12-30T18:07:22.631" v="1359" actId="478"/>
          <ac:cxnSpMkLst>
            <pc:docMk/>
            <pc:sldMk cId="1461724430" sldId="2076138241"/>
            <ac:cxnSpMk id="112" creationId="{C498CCA6-99BE-27F5-71B9-735DD54F7037}"/>
          </ac:cxnSpMkLst>
        </pc:cxnChg>
        <pc:cxnChg chg="add del mod">
          <ac:chgData name="Rachel Profitt" userId="33e63d03-b0ce-4cee-8a7f-3417702ed3c2" providerId="ADAL" clId="{A2E1E4F0-11D6-4442-B8D7-7D7C66B4BF2A}" dt="2022-12-30T18:05:35.035" v="1269" actId="478"/>
          <ac:cxnSpMkLst>
            <pc:docMk/>
            <pc:sldMk cId="1461724430" sldId="2076138241"/>
            <ac:cxnSpMk id="116" creationId="{F64EAC6D-B976-98BC-94A9-3F3FBD8F4DB9}"/>
          </ac:cxnSpMkLst>
        </pc:cxnChg>
        <pc:cxnChg chg="add del mod">
          <ac:chgData name="Rachel Profitt" userId="33e63d03-b0ce-4cee-8a7f-3417702ed3c2" providerId="ADAL" clId="{A2E1E4F0-11D6-4442-B8D7-7D7C66B4BF2A}" dt="2022-12-30T18:05:42.471" v="1271" actId="478"/>
          <ac:cxnSpMkLst>
            <pc:docMk/>
            <pc:sldMk cId="1461724430" sldId="2076138241"/>
            <ac:cxnSpMk id="124" creationId="{26498058-C5F3-DB9B-DDEC-6D0F4A4A8BE2}"/>
          </ac:cxnSpMkLst>
        </pc:cxnChg>
        <pc:cxnChg chg="add mod">
          <ac:chgData name="Rachel Profitt" userId="33e63d03-b0ce-4cee-8a7f-3417702ed3c2" providerId="ADAL" clId="{A2E1E4F0-11D6-4442-B8D7-7D7C66B4BF2A}" dt="2022-12-30T18:09:19.070" v="1378" actId="1076"/>
          <ac:cxnSpMkLst>
            <pc:docMk/>
            <pc:sldMk cId="1461724430" sldId="2076138241"/>
            <ac:cxnSpMk id="127" creationId="{2A314715-7308-1DDB-92FA-5562E6765CD5}"/>
          </ac:cxnSpMkLst>
        </pc:cxnChg>
        <pc:cxnChg chg="add del mod">
          <ac:chgData name="Rachel Profitt" userId="33e63d03-b0ce-4cee-8a7f-3417702ed3c2" providerId="ADAL" clId="{A2E1E4F0-11D6-4442-B8D7-7D7C66B4BF2A}" dt="2022-12-30T18:07:17.683" v="1358" actId="478"/>
          <ac:cxnSpMkLst>
            <pc:docMk/>
            <pc:sldMk cId="1461724430" sldId="2076138241"/>
            <ac:cxnSpMk id="130" creationId="{952A6EDC-F826-B82C-8F9D-E862C95C9871}"/>
          </ac:cxnSpMkLst>
        </pc:cxnChg>
        <pc:cxnChg chg="add del mod">
          <ac:chgData name="Rachel Profitt" userId="33e63d03-b0ce-4cee-8a7f-3417702ed3c2" providerId="ADAL" clId="{A2E1E4F0-11D6-4442-B8D7-7D7C66B4BF2A}" dt="2022-12-30T18:05:06.435" v="1219" actId="478"/>
          <ac:cxnSpMkLst>
            <pc:docMk/>
            <pc:sldMk cId="1461724430" sldId="2076138241"/>
            <ac:cxnSpMk id="133" creationId="{2868DAF5-B97D-38DA-C7EE-A63F5CD86526}"/>
          </ac:cxnSpMkLst>
        </pc:cxnChg>
        <pc:cxnChg chg="add mod">
          <ac:chgData name="Rachel Profitt" userId="33e63d03-b0ce-4cee-8a7f-3417702ed3c2" providerId="ADAL" clId="{A2E1E4F0-11D6-4442-B8D7-7D7C66B4BF2A}" dt="2022-12-30T18:09:19.070" v="1378" actId="1076"/>
          <ac:cxnSpMkLst>
            <pc:docMk/>
            <pc:sldMk cId="1461724430" sldId="2076138241"/>
            <ac:cxnSpMk id="136" creationId="{B7C203A8-23BD-261E-1401-353DA71F269D}"/>
          </ac:cxnSpMkLst>
        </pc:cxnChg>
        <pc:cxnChg chg="add del mod">
          <ac:chgData name="Rachel Profitt" userId="33e63d03-b0ce-4cee-8a7f-3417702ed3c2" providerId="ADAL" clId="{A2E1E4F0-11D6-4442-B8D7-7D7C66B4BF2A}" dt="2022-12-30T18:05:11.652" v="1220" actId="478"/>
          <ac:cxnSpMkLst>
            <pc:docMk/>
            <pc:sldMk cId="1461724430" sldId="2076138241"/>
            <ac:cxnSpMk id="140" creationId="{11587CE9-C80C-37BB-642A-6FCB00D1C317}"/>
          </ac:cxnSpMkLst>
        </pc:cxnChg>
        <pc:cxnChg chg="add mod">
          <ac:chgData name="Rachel Profitt" userId="33e63d03-b0ce-4cee-8a7f-3417702ed3c2" providerId="ADAL" clId="{A2E1E4F0-11D6-4442-B8D7-7D7C66B4BF2A}" dt="2022-12-30T18:10:05.923" v="1389" actId="554"/>
          <ac:cxnSpMkLst>
            <pc:docMk/>
            <pc:sldMk cId="1461724430" sldId="2076138241"/>
            <ac:cxnSpMk id="144" creationId="{6AF07446-C524-0C6C-A3A6-019B137230B9}"/>
          </ac:cxnSpMkLst>
        </pc:cxnChg>
        <pc:cxnChg chg="add del mod">
          <ac:chgData name="Rachel Profitt" userId="33e63d03-b0ce-4cee-8a7f-3417702ed3c2" providerId="ADAL" clId="{A2E1E4F0-11D6-4442-B8D7-7D7C66B4BF2A}" dt="2022-12-30T18:09:31.414" v="1379" actId="478"/>
          <ac:cxnSpMkLst>
            <pc:docMk/>
            <pc:sldMk cId="1461724430" sldId="2076138241"/>
            <ac:cxnSpMk id="148" creationId="{5DAE399D-CC47-D3ED-87C4-9A67F8FDACA8}"/>
          </ac:cxnSpMkLst>
        </pc:cxnChg>
        <pc:cxnChg chg="add del mod">
          <ac:chgData name="Rachel Profitt" userId="33e63d03-b0ce-4cee-8a7f-3417702ed3c2" providerId="ADAL" clId="{A2E1E4F0-11D6-4442-B8D7-7D7C66B4BF2A}" dt="2022-12-30T18:07:54.367" v="1365" actId="478"/>
          <ac:cxnSpMkLst>
            <pc:docMk/>
            <pc:sldMk cId="1461724430" sldId="2076138241"/>
            <ac:cxnSpMk id="151" creationId="{D1D6538B-53FB-19BB-9D8B-4548933E7834}"/>
          </ac:cxnSpMkLst>
        </pc:cxnChg>
        <pc:cxnChg chg="add del mod">
          <ac:chgData name="Rachel Profitt" userId="33e63d03-b0ce-4cee-8a7f-3417702ed3c2" providerId="ADAL" clId="{A2E1E4F0-11D6-4442-B8D7-7D7C66B4BF2A}" dt="2022-12-30T18:07:54.367" v="1365" actId="478"/>
          <ac:cxnSpMkLst>
            <pc:docMk/>
            <pc:sldMk cId="1461724430" sldId="2076138241"/>
            <ac:cxnSpMk id="154" creationId="{DBCC50F9-5F27-FA2A-CCF2-76A759D40224}"/>
          </ac:cxnSpMkLst>
        </pc:cxnChg>
        <pc:cxnChg chg="add del mod">
          <ac:chgData name="Rachel Profitt" userId="33e63d03-b0ce-4cee-8a7f-3417702ed3c2" providerId="ADAL" clId="{A2E1E4F0-11D6-4442-B8D7-7D7C66B4BF2A}" dt="2022-12-30T18:07:54.367" v="1365" actId="478"/>
          <ac:cxnSpMkLst>
            <pc:docMk/>
            <pc:sldMk cId="1461724430" sldId="2076138241"/>
            <ac:cxnSpMk id="157" creationId="{3424A798-B3F0-E95A-5AB5-2EEF34521948}"/>
          </ac:cxnSpMkLst>
        </pc:cxnChg>
        <pc:cxnChg chg="add del mod">
          <ac:chgData name="Rachel Profitt" userId="33e63d03-b0ce-4cee-8a7f-3417702ed3c2" providerId="ADAL" clId="{A2E1E4F0-11D6-4442-B8D7-7D7C66B4BF2A}" dt="2022-12-30T18:07:17.683" v="1358" actId="478"/>
          <ac:cxnSpMkLst>
            <pc:docMk/>
            <pc:sldMk cId="1461724430" sldId="2076138241"/>
            <ac:cxnSpMk id="160" creationId="{9AACDB20-E67C-DE0F-6DB9-C475C7F32928}"/>
          </ac:cxnSpMkLst>
        </pc:cxnChg>
        <pc:cxnChg chg="add del mod">
          <ac:chgData name="Rachel Profitt" userId="33e63d03-b0ce-4cee-8a7f-3417702ed3c2" providerId="ADAL" clId="{A2E1E4F0-11D6-4442-B8D7-7D7C66B4BF2A}" dt="2022-12-30T18:07:17.683" v="1358" actId="478"/>
          <ac:cxnSpMkLst>
            <pc:docMk/>
            <pc:sldMk cId="1461724430" sldId="2076138241"/>
            <ac:cxnSpMk id="163" creationId="{0C6B2B53-5C38-905B-33C5-6D8A6EF143B0}"/>
          </ac:cxnSpMkLst>
        </pc:cxnChg>
        <pc:cxnChg chg="add del mod">
          <ac:chgData name="Rachel Profitt" userId="33e63d03-b0ce-4cee-8a7f-3417702ed3c2" providerId="ADAL" clId="{A2E1E4F0-11D6-4442-B8D7-7D7C66B4BF2A}" dt="2022-12-30T18:05:06.435" v="1219" actId="478"/>
          <ac:cxnSpMkLst>
            <pc:docMk/>
            <pc:sldMk cId="1461724430" sldId="2076138241"/>
            <ac:cxnSpMk id="166" creationId="{D5AAD7C6-E011-5110-271B-8F413C9E8636}"/>
          </ac:cxnSpMkLst>
        </pc:cxnChg>
        <pc:cxnChg chg="add del mod">
          <ac:chgData name="Rachel Profitt" userId="33e63d03-b0ce-4cee-8a7f-3417702ed3c2" providerId="ADAL" clId="{A2E1E4F0-11D6-4442-B8D7-7D7C66B4BF2A}" dt="2022-12-30T18:05:06.435" v="1219" actId="478"/>
          <ac:cxnSpMkLst>
            <pc:docMk/>
            <pc:sldMk cId="1461724430" sldId="2076138241"/>
            <ac:cxnSpMk id="169" creationId="{55367C5C-4816-3DD7-D425-AA72E2E1572A}"/>
          </ac:cxnSpMkLst>
        </pc:cxnChg>
        <pc:cxnChg chg="add del mod">
          <ac:chgData name="Rachel Profitt" userId="33e63d03-b0ce-4cee-8a7f-3417702ed3c2" providerId="ADAL" clId="{A2E1E4F0-11D6-4442-B8D7-7D7C66B4BF2A}" dt="2022-12-30T18:07:37.683" v="1361" actId="478"/>
          <ac:cxnSpMkLst>
            <pc:docMk/>
            <pc:sldMk cId="1461724430" sldId="2076138241"/>
            <ac:cxnSpMk id="175" creationId="{BCAF2AD1-264A-AA6D-EF87-0DDA73BADBDC}"/>
          </ac:cxnSpMkLst>
        </pc:cxnChg>
        <pc:cxnChg chg="add del mod">
          <ac:chgData name="Rachel Profitt" userId="33e63d03-b0ce-4cee-8a7f-3417702ed3c2" providerId="ADAL" clId="{A2E1E4F0-11D6-4442-B8D7-7D7C66B4BF2A}" dt="2022-12-30T18:07:39.547" v="1362" actId="478"/>
          <ac:cxnSpMkLst>
            <pc:docMk/>
            <pc:sldMk cId="1461724430" sldId="2076138241"/>
            <ac:cxnSpMk id="176" creationId="{F66B0D3A-1044-27DD-7156-93EB51B9B712}"/>
          </ac:cxnSpMkLst>
        </pc:cxnChg>
        <pc:cxnChg chg="add del mod">
          <ac:chgData name="Rachel Profitt" userId="33e63d03-b0ce-4cee-8a7f-3417702ed3c2" providerId="ADAL" clId="{A2E1E4F0-11D6-4442-B8D7-7D7C66B4BF2A}" dt="2022-12-30T18:07:58.313" v="1367" actId="478"/>
          <ac:cxnSpMkLst>
            <pc:docMk/>
            <pc:sldMk cId="1461724430" sldId="2076138241"/>
            <ac:cxnSpMk id="183" creationId="{E3D7E647-9C44-0B39-649B-1ACA3B86639B}"/>
          </ac:cxnSpMkLst>
        </pc:cxnChg>
        <pc:cxnChg chg="add del mod">
          <ac:chgData name="Rachel Profitt" userId="33e63d03-b0ce-4cee-8a7f-3417702ed3c2" providerId="ADAL" clId="{A2E1E4F0-11D6-4442-B8D7-7D7C66B4BF2A}" dt="2022-12-30T18:07:56.520" v="1366" actId="478"/>
          <ac:cxnSpMkLst>
            <pc:docMk/>
            <pc:sldMk cId="1461724430" sldId="2076138241"/>
            <ac:cxnSpMk id="187" creationId="{52BBCA5B-2E6C-3DEF-95A8-178189F2D8B2}"/>
          </ac:cxnSpMkLst>
        </pc:cxnChg>
        <pc:cxnChg chg="add mod">
          <ac:chgData name="Rachel Profitt" userId="33e63d03-b0ce-4cee-8a7f-3417702ed3c2" providerId="ADAL" clId="{A2E1E4F0-11D6-4442-B8D7-7D7C66B4BF2A}" dt="2022-12-30T18:09:47.266" v="1384" actId="14100"/>
          <ac:cxnSpMkLst>
            <pc:docMk/>
            <pc:sldMk cId="1461724430" sldId="2076138241"/>
            <ac:cxnSpMk id="212" creationId="{8EC79AD2-41D9-289A-105F-9CA27F52F0C2}"/>
          </ac:cxnSpMkLst>
        </pc:cxnChg>
        <pc:cxnChg chg="add mod">
          <ac:chgData name="Rachel Profitt" userId="33e63d03-b0ce-4cee-8a7f-3417702ed3c2" providerId="ADAL" clId="{A2E1E4F0-11D6-4442-B8D7-7D7C66B4BF2A}" dt="2022-12-30T18:10:05.923" v="1389" actId="554"/>
          <ac:cxnSpMkLst>
            <pc:docMk/>
            <pc:sldMk cId="1461724430" sldId="2076138241"/>
            <ac:cxnSpMk id="215" creationId="{2FC72BDE-4BF0-DB6D-E00A-324823004670}"/>
          </ac:cxnSpMkLst>
        </pc:cxnChg>
        <pc:cxnChg chg="add mod">
          <ac:chgData name="Rachel Profitt" userId="33e63d03-b0ce-4cee-8a7f-3417702ed3c2" providerId="ADAL" clId="{A2E1E4F0-11D6-4442-B8D7-7D7C66B4BF2A}" dt="2022-12-30T18:10:26.350" v="1392" actId="1582"/>
          <ac:cxnSpMkLst>
            <pc:docMk/>
            <pc:sldMk cId="1461724430" sldId="2076138241"/>
            <ac:cxnSpMk id="219" creationId="{5B4E2F75-8B96-1410-D8FA-E54ADA021760}"/>
          </ac:cxnSpMkLst>
        </pc:cxnChg>
        <pc:cxnChg chg="add mod">
          <ac:chgData name="Rachel Profitt" userId="33e63d03-b0ce-4cee-8a7f-3417702ed3c2" providerId="ADAL" clId="{A2E1E4F0-11D6-4442-B8D7-7D7C66B4BF2A}" dt="2022-12-30T18:10:36.904" v="1395" actId="14100"/>
          <ac:cxnSpMkLst>
            <pc:docMk/>
            <pc:sldMk cId="1461724430" sldId="2076138241"/>
            <ac:cxnSpMk id="220" creationId="{9DC7757D-C3CA-89C7-6FF0-8B98E197735A}"/>
          </ac:cxnSpMkLst>
        </pc:cxnChg>
        <pc:cxnChg chg="add mod">
          <ac:chgData name="Rachel Profitt" userId="33e63d03-b0ce-4cee-8a7f-3417702ed3c2" providerId="ADAL" clId="{A2E1E4F0-11D6-4442-B8D7-7D7C66B4BF2A}" dt="2022-12-30T18:10:49.274" v="1398" actId="14100"/>
          <ac:cxnSpMkLst>
            <pc:docMk/>
            <pc:sldMk cId="1461724430" sldId="2076138241"/>
            <ac:cxnSpMk id="223" creationId="{B85B3DE8-A85E-4DF8-0BDA-6BB51471C676}"/>
          </ac:cxnSpMkLst>
        </pc:cxnChg>
        <pc:cxnChg chg="add mod">
          <ac:chgData name="Rachel Profitt" userId="33e63d03-b0ce-4cee-8a7f-3417702ed3c2" providerId="ADAL" clId="{A2E1E4F0-11D6-4442-B8D7-7D7C66B4BF2A}" dt="2022-12-30T18:12:11.848" v="1611" actId="14100"/>
          <ac:cxnSpMkLst>
            <pc:docMk/>
            <pc:sldMk cId="1461724430" sldId="2076138241"/>
            <ac:cxnSpMk id="226" creationId="{A8FC4DFB-E8C5-D6B7-4DDE-586B29DA8E6D}"/>
          </ac:cxnSpMkLst>
        </pc:cxnChg>
        <pc:cxnChg chg="add mod">
          <ac:chgData name="Rachel Profitt" userId="33e63d03-b0ce-4cee-8a7f-3417702ed3c2" providerId="ADAL" clId="{A2E1E4F0-11D6-4442-B8D7-7D7C66B4BF2A}" dt="2022-12-30T18:12:22.192" v="1614" actId="14100"/>
          <ac:cxnSpMkLst>
            <pc:docMk/>
            <pc:sldMk cId="1461724430" sldId="2076138241"/>
            <ac:cxnSpMk id="229" creationId="{F0E92CAB-061E-4292-4677-ACFEB0709536}"/>
          </ac:cxnSpMkLst>
        </pc:cxnChg>
        <pc:cxnChg chg="add mod">
          <ac:chgData name="Rachel Profitt" userId="33e63d03-b0ce-4cee-8a7f-3417702ed3c2" providerId="ADAL" clId="{A2E1E4F0-11D6-4442-B8D7-7D7C66B4BF2A}" dt="2022-12-30T18:12:27.992" v="1617" actId="14100"/>
          <ac:cxnSpMkLst>
            <pc:docMk/>
            <pc:sldMk cId="1461724430" sldId="2076138241"/>
            <ac:cxnSpMk id="232" creationId="{5B28543F-BFF0-068B-0147-62C8987822C5}"/>
          </ac:cxnSpMkLst>
        </pc:cxnChg>
        <pc:cxnChg chg="add mod">
          <ac:chgData name="Rachel Profitt" userId="33e63d03-b0ce-4cee-8a7f-3417702ed3c2" providerId="ADAL" clId="{A2E1E4F0-11D6-4442-B8D7-7D7C66B4BF2A}" dt="2022-12-30T18:12:35.846" v="1620" actId="14100"/>
          <ac:cxnSpMkLst>
            <pc:docMk/>
            <pc:sldMk cId="1461724430" sldId="2076138241"/>
            <ac:cxnSpMk id="235" creationId="{B45490DA-2A9D-3BD4-F1A5-54783D7563E2}"/>
          </ac:cxnSpMkLst>
        </pc:cxnChg>
        <pc:cxnChg chg="add mod">
          <ac:chgData name="Rachel Profitt" userId="33e63d03-b0ce-4cee-8a7f-3417702ed3c2" providerId="ADAL" clId="{A2E1E4F0-11D6-4442-B8D7-7D7C66B4BF2A}" dt="2022-12-30T18:12:42.694" v="1623" actId="14100"/>
          <ac:cxnSpMkLst>
            <pc:docMk/>
            <pc:sldMk cId="1461724430" sldId="2076138241"/>
            <ac:cxnSpMk id="238" creationId="{DF3E5426-53F8-0D48-1358-3E2173196980}"/>
          </ac:cxnSpMkLst>
        </pc:cxnChg>
      </pc:sldChg>
      <pc:sldChg chg="modSp add modNotesTx">
        <pc:chgData name="Rachel Profitt" userId="33e63d03-b0ce-4cee-8a7f-3417702ed3c2" providerId="ADAL" clId="{A2E1E4F0-11D6-4442-B8D7-7D7C66B4BF2A}" dt="2022-12-30T17:59:00.196" v="1111" actId="20577"/>
        <pc:sldMkLst>
          <pc:docMk/>
          <pc:sldMk cId="2108815306" sldId="2076138242"/>
        </pc:sldMkLst>
        <pc:spChg chg="mod">
          <ac:chgData name="Rachel Profitt" userId="33e63d03-b0ce-4cee-8a7f-3417702ed3c2" providerId="ADAL" clId="{A2E1E4F0-11D6-4442-B8D7-7D7C66B4BF2A}" dt="2022-12-30T17:29:05.474" v="512"/>
          <ac:spMkLst>
            <pc:docMk/>
            <pc:sldMk cId="2108815306" sldId="2076138242"/>
            <ac:spMk id="6" creationId="{1854B13D-C36E-1531-E1EB-962EFE4D7720}"/>
          </ac:spMkLst>
        </pc:spChg>
        <pc:spChg chg="mod">
          <ac:chgData name="Rachel Profitt" userId="33e63d03-b0ce-4cee-8a7f-3417702ed3c2" providerId="ADAL" clId="{A2E1E4F0-11D6-4442-B8D7-7D7C66B4BF2A}" dt="2022-12-30T17:29:05.474" v="512"/>
          <ac:spMkLst>
            <pc:docMk/>
            <pc:sldMk cId="2108815306" sldId="2076138242"/>
            <ac:spMk id="7" creationId="{01DD8D9F-C63D-B237-3684-F7EBFA22ED6C}"/>
          </ac:spMkLst>
        </pc:spChg>
        <pc:spChg chg="mod">
          <ac:chgData name="Rachel Profitt" userId="33e63d03-b0ce-4cee-8a7f-3417702ed3c2" providerId="ADAL" clId="{A2E1E4F0-11D6-4442-B8D7-7D7C66B4BF2A}" dt="2022-12-30T17:29:05.474" v="512"/>
          <ac:spMkLst>
            <pc:docMk/>
            <pc:sldMk cId="2108815306" sldId="2076138242"/>
            <ac:spMk id="8" creationId="{73F31722-F119-94C9-63B6-CE9C4317866C}"/>
          </ac:spMkLst>
        </pc:spChg>
        <pc:spChg chg="mod">
          <ac:chgData name="Rachel Profitt" userId="33e63d03-b0ce-4cee-8a7f-3417702ed3c2" providerId="ADAL" clId="{A2E1E4F0-11D6-4442-B8D7-7D7C66B4BF2A}" dt="2022-12-30T17:29:05.474" v="512"/>
          <ac:spMkLst>
            <pc:docMk/>
            <pc:sldMk cId="2108815306" sldId="2076138242"/>
            <ac:spMk id="9" creationId="{1BFD01C4-2AAC-E2B0-CAE9-A6C51A51D06F}"/>
          </ac:spMkLst>
        </pc:spChg>
        <pc:spChg chg="mod">
          <ac:chgData name="Rachel Profitt" userId="33e63d03-b0ce-4cee-8a7f-3417702ed3c2" providerId="ADAL" clId="{A2E1E4F0-11D6-4442-B8D7-7D7C66B4BF2A}" dt="2022-12-30T17:29:05.474" v="512"/>
          <ac:spMkLst>
            <pc:docMk/>
            <pc:sldMk cId="2108815306" sldId="2076138242"/>
            <ac:spMk id="12" creationId="{733EF8ED-F4C6-8A22-739C-16673199C428}"/>
          </ac:spMkLst>
        </pc:spChg>
        <pc:spChg chg="mod">
          <ac:chgData name="Rachel Profitt" userId="33e63d03-b0ce-4cee-8a7f-3417702ed3c2" providerId="ADAL" clId="{A2E1E4F0-11D6-4442-B8D7-7D7C66B4BF2A}" dt="2022-12-30T17:29:05.474" v="512"/>
          <ac:spMkLst>
            <pc:docMk/>
            <pc:sldMk cId="2108815306" sldId="2076138242"/>
            <ac:spMk id="14" creationId="{CD01E738-6656-CA86-5D6A-21E6FE2532F4}"/>
          </ac:spMkLst>
        </pc:spChg>
        <pc:spChg chg="mod">
          <ac:chgData name="Rachel Profitt" userId="33e63d03-b0ce-4cee-8a7f-3417702ed3c2" providerId="ADAL" clId="{A2E1E4F0-11D6-4442-B8D7-7D7C66B4BF2A}" dt="2022-12-30T17:29:05.474" v="512"/>
          <ac:spMkLst>
            <pc:docMk/>
            <pc:sldMk cId="2108815306" sldId="2076138242"/>
            <ac:spMk id="15" creationId="{F88188FD-4D35-24FD-EDC0-FA36FF53DDF7}"/>
          </ac:spMkLst>
        </pc:spChg>
        <pc:spChg chg="mod">
          <ac:chgData name="Rachel Profitt" userId="33e63d03-b0ce-4cee-8a7f-3417702ed3c2" providerId="ADAL" clId="{A2E1E4F0-11D6-4442-B8D7-7D7C66B4BF2A}" dt="2022-12-30T17:29:05.474" v="512"/>
          <ac:spMkLst>
            <pc:docMk/>
            <pc:sldMk cId="2108815306" sldId="2076138242"/>
            <ac:spMk id="16" creationId="{92F79E4C-19BE-7988-B0A6-3B856D8DA467}"/>
          </ac:spMkLst>
        </pc:spChg>
        <pc:spChg chg="mod">
          <ac:chgData name="Rachel Profitt" userId="33e63d03-b0ce-4cee-8a7f-3417702ed3c2" providerId="ADAL" clId="{A2E1E4F0-11D6-4442-B8D7-7D7C66B4BF2A}" dt="2022-12-30T17:29:05.474" v="512"/>
          <ac:spMkLst>
            <pc:docMk/>
            <pc:sldMk cId="2108815306" sldId="2076138242"/>
            <ac:spMk id="17" creationId="{C8CB40BB-F241-92B9-49A2-E6259B0E3041}"/>
          </ac:spMkLst>
        </pc:spChg>
        <pc:spChg chg="mod">
          <ac:chgData name="Rachel Profitt" userId="33e63d03-b0ce-4cee-8a7f-3417702ed3c2" providerId="ADAL" clId="{A2E1E4F0-11D6-4442-B8D7-7D7C66B4BF2A}" dt="2022-12-30T17:29:05.474" v="512"/>
          <ac:spMkLst>
            <pc:docMk/>
            <pc:sldMk cId="2108815306" sldId="2076138242"/>
            <ac:spMk id="18" creationId="{8AB6BB87-B2B4-DFB7-C0B7-A09768B6F140}"/>
          </ac:spMkLst>
        </pc:spChg>
        <pc:spChg chg="mod">
          <ac:chgData name="Rachel Profitt" userId="33e63d03-b0ce-4cee-8a7f-3417702ed3c2" providerId="ADAL" clId="{A2E1E4F0-11D6-4442-B8D7-7D7C66B4BF2A}" dt="2022-12-30T17:29:05.474" v="512"/>
          <ac:spMkLst>
            <pc:docMk/>
            <pc:sldMk cId="2108815306" sldId="2076138242"/>
            <ac:spMk id="19" creationId="{802B3CEC-1EFC-2BD2-F8FF-DBE7BB8245CA}"/>
          </ac:spMkLst>
        </pc:spChg>
        <pc:spChg chg="mod">
          <ac:chgData name="Rachel Profitt" userId="33e63d03-b0ce-4cee-8a7f-3417702ed3c2" providerId="ADAL" clId="{A2E1E4F0-11D6-4442-B8D7-7D7C66B4BF2A}" dt="2022-12-30T17:29:05.474" v="512"/>
          <ac:spMkLst>
            <pc:docMk/>
            <pc:sldMk cId="2108815306" sldId="2076138242"/>
            <ac:spMk id="20" creationId="{4E9453BA-8F9A-462E-3B1D-6C3BB9D8CEB7}"/>
          </ac:spMkLst>
        </pc:spChg>
        <pc:spChg chg="mod">
          <ac:chgData name="Rachel Profitt" userId="33e63d03-b0ce-4cee-8a7f-3417702ed3c2" providerId="ADAL" clId="{A2E1E4F0-11D6-4442-B8D7-7D7C66B4BF2A}" dt="2022-12-30T17:29:05.474" v="512"/>
          <ac:spMkLst>
            <pc:docMk/>
            <pc:sldMk cId="2108815306" sldId="2076138242"/>
            <ac:spMk id="21" creationId="{745A2F65-24FF-ED27-EC25-38B7C3B827E9}"/>
          </ac:spMkLst>
        </pc:spChg>
        <pc:spChg chg="mod">
          <ac:chgData name="Rachel Profitt" userId="33e63d03-b0ce-4cee-8a7f-3417702ed3c2" providerId="ADAL" clId="{A2E1E4F0-11D6-4442-B8D7-7D7C66B4BF2A}" dt="2022-12-30T17:29:05.474" v="512"/>
          <ac:spMkLst>
            <pc:docMk/>
            <pc:sldMk cId="2108815306" sldId="2076138242"/>
            <ac:spMk id="22" creationId="{2652B860-B79A-BB35-ABC4-5DE428381760}"/>
          </ac:spMkLst>
        </pc:spChg>
        <pc:spChg chg="mod">
          <ac:chgData name="Rachel Profitt" userId="33e63d03-b0ce-4cee-8a7f-3417702ed3c2" providerId="ADAL" clId="{A2E1E4F0-11D6-4442-B8D7-7D7C66B4BF2A}" dt="2022-12-30T17:29:05.474" v="512"/>
          <ac:spMkLst>
            <pc:docMk/>
            <pc:sldMk cId="2108815306" sldId="2076138242"/>
            <ac:spMk id="23" creationId="{5CBFCCD2-0589-E2B3-E292-9C944496D343}"/>
          </ac:spMkLst>
        </pc:spChg>
        <pc:spChg chg="mod">
          <ac:chgData name="Rachel Profitt" userId="33e63d03-b0ce-4cee-8a7f-3417702ed3c2" providerId="ADAL" clId="{A2E1E4F0-11D6-4442-B8D7-7D7C66B4BF2A}" dt="2022-12-30T17:29:05.474" v="512"/>
          <ac:spMkLst>
            <pc:docMk/>
            <pc:sldMk cId="2108815306" sldId="2076138242"/>
            <ac:spMk id="24" creationId="{1FCF2DF1-97B1-8B72-B9A1-7026F9D1F140}"/>
          </ac:spMkLst>
        </pc:spChg>
        <pc:spChg chg="mod">
          <ac:chgData name="Rachel Profitt" userId="33e63d03-b0ce-4cee-8a7f-3417702ed3c2" providerId="ADAL" clId="{A2E1E4F0-11D6-4442-B8D7-7D7C66B4BF2A}" dt="2022-12-30T17:29:05.474" v="512"/>
          <ac:spMkLst>
            <pc:docMk/>
            <pc:sldMk cId="2108815306" sldId="2076138242"/>
            <ac:spMk id="25" creationId="{B9A6CB56-1A49-6351-DC74-B4988EF44A5E}"/>
          </ac:spMkLst>
        </pc:spChg>
        <pc:spChg chg="mod">
          <ac:chgData name="Rachel Profitt" userId="33e63d03-b0ce-4cee-8a7f-3417702ed3c2" providerId="ADAL" clId="{A2E1E4F0-11D6-4442-B8D7-7D7C66B4BF2A}" dt="2022-12-30T17:29:05.474" v="512"/>
          <ac:spMkLst>
            <pc:docMk/>
            <pc:sldMk cId="2108815306" sldId="2076138242"/>
            <ac:spMk id="26" creationId="{186148F1-5E4B-3F48-4FBA-A840D7404442}"/>
          </ac:spMkLst>
        </pc:spChg>
        <pc:spChg chg="mod">
          <ac:chgData name="Rachel Profitt" userId="33e63d03-b0ce-4cee-8a7f-3417702ed3c2" providerId="ADAL" clId="{A2E1E4F0-11D6-4442-B8D7-7D7C66B4BF2A}" dt="2022-12-30T17:29:05.474" v="512"/>
          <ac:spMkLst>
            <pc:docMk/>
            <pc:sldMk cId="2108815306" sldId="2076138242"/>
            <ac:spMk id="27" creationId="{72A00ACC-02DA-3FEA-B582-C75715CC4411}"/>
          </ac:spMkLst>
        </pc:spChg>
        <pc:spChg chg="mod">
          <ac:chgData name="Rachel Profitt" userId="33e63d03-b0ce-4cee-8a7f-3417702ed3c2" providerId="ADAL" clId="{A2E1E4F0-11D6-4442-B8D7-7D7C66B4BF2A}" dt="2022-12-30T17:29:05.474" v="512"/>
          <ac:spMkLst>
            <pc:docMk/>
            <pc:sldMk cId="2108815306" sldId="2076138242"/>
            <ac:spMk id="28" creationId="{A676BAFB-F58A-74D3-6F81-0CBBF8E00C3D}"/>
          </ac:spMkLst>
        </pc:spChg>
        <pc:spChg chg="mod">
          <ac:chgData name="Rachel Profitt" userId="33e63d03-b0ce-4cee-8a7f-3417702ed3c2" providerId="ADAL" clId="{A2E1E4F0-11D6-4442-B8D7-7D7C66B4BF2A}" dt="2022-12-30T17:29:05.474" v="512"/>
          <ac:spMkLst>
            <pc:docMk/>
            <pc:sldMk cId="2108815306" sldId="2076138242"/>
            <ac:spMk id="29" creationId="{04978327-2146-16EF-20F1-F2D00AB7640A}"/>
          </ac:spMkLst>
        </pc:spChg>
        <pc:spChg chg="mod">
          <ac:chgData name="Rachel Profitt" userId="33e63d03-b0ce-4cee-8a7f-3417702ed3c2" providerId="ADAL" clId="{A2E1E4F0-11D6-4442-B8D7-7D7C66B4BF2A}" dt="2022-12-30T17:29:05.474" v="512"/>
          <ac:spMkLst>
            <pc:docMk/>
            <pc:sldMk cId="2108815306" sldId="2076138242"/>
            <ac:spMk id="30" creationId="{079FCBA0-3779-5819-16AF-7B16637BED4D}"/>
          </ac:spMkLst>
        </pc:spChg>
        <pc:spChg chg="mod">
          <ac:chgData name="Rachel Profitt" userId="33e63d03-b0ce-4cee-8a7f-3417702ed3c2" providerId="ADAL" clId="{A2E1E4F0-11D6-4442-B8D7-7D7C66B4BF2A}" dt="2022-12-30T17:29:05.474" v="512"/>
          <ac:spMkLst>
            <pc:docMk/>
            <pc:sldMk cId="2108815306" sldId="2076138242"/>
            <ac:spMk id="31" creationId="{F28F8F67-765F-A546-A61D-152A6409AEE5}"/>
          </ac:spMkLst>
        </pc:spChg>
        <pc:spChg chg="mod">
          <ac:chgData name="Rachel Profitt" userId="33e63d03-b0ce-4cee-8a7f-3417702ed3c2" providerId="ADAL" clId="{A2E1E4F0-11D6-4442-B8D7-7D7C66B4BF2A}" dt="2022-12-30T17:29:05.474" v="512"/>
          <ac:spMkLst>
            <pc:docMk/>
            <pc:sldMk cId="2108815306" sldId="2076138242"/>
            <ac:spMk id="32" creationId="{02BA8988-0FB4-CD1A-C353-3A79E71844E8}"/>
          </ac:spMkLst>
        </pc:spChg>
        <pc:spChg chg="mod">
          <ac:chgData name="Rachel Profitt" userId="33e63d03-b0ce-4cee-8a7f-3417702ed3c2" providerId="ADAL" clId="{A2E1E4F0-11D6-4442-B8D7-7D7C66B4BF2A}" dt="2022-12-30T17:29:05.474" v="512"/>
          <ac:spMkLst>
            <pc:docMk/>
            <pc:sldMk cId="2108815306" sldId="2076138242"/>
            <ac:spMk id="33" creationId="{2C78828C-0A3E-1A78-2510-6C4CF4D688A9}"/>
          </ac:spMkLst>
        </pc:spChg>
        <pc:spChg chg="mod">
          <ac:chgData name="Rachel Profitt" userId="33e63d03-b0ce-4cee-8a7f-3417702ed3c2" providerId="ADAL" clId="{A2E1E4F0-11D6-4442-B8D7-7D7C66B4BF2A}" dt="2022-12-30T17:29:05.474" v="512"/>
          <ac:spMkLst>
            <pc:docMk/>
            <pc:sldMk cId="2108815306" sldId="2076138242"/>
            <ac:spMk id="34" creationId="{985F6898-E0D3-CBFA-5DB5-3CDCCCE75485}"/>
          </ac:spMkLst>
        </pc:spChg>
        <pc:spChg chg="mod">
          <ac:chgData name="Rachel Profitt" userId="33e63d03-b0ce-4cee-8a7f-3417702ed3c2" providerId="ADAL" clId="{A2E1E4F0-11D6-4442-B8D7-7D7C66B4BF2A}" dt="2022-12-30T17:29:05.474" v="512"/>
          <ac:spMkLst>
            <pc:docMk/>
            <pc:sldMk cId="2108815306" sldId="2076138242"/>
            <ac:spMk id="35" creationId="{D47337AC-834E-81CA-4033-13D500EB8B38}"/>
          </ac:spMkLst>
        </pc:spChg>
        <pc:spChg chg="mod">
          <ac:chgData name="Rachel Profitt" userId="33e63d03-b0ce-4cee-8a7f-3417702ed3c2" providerId="ADAL" clId="{A2E1E4F0-11D6-4442-B8D7-7D7C66B4BF2A}" dt="2022-12-30T17:29:05.474" v="512"/>
          <ac:spMkLst>
            <pc:docMk/>
            <pc:sldMk cId="2108815306" sldId="2076138242"/>
            <ac:spMk id="36" creationId="{1DC52003-4FAA-318D-903B-747710359154}"/>
          </ac:spMkLst>
        </pc:spChg>
        <pc:spChg chg="mod">
          <ac:chgData name="Rachel Profitt" userId="33e63d03-b0ce-4cee-8a7f-3417702ed3c2" providerId="ADAL" clId="{A2E1E4F0-11D6-4442-B8D7-7D7C66B4BF2A}" dt="2022-12-30T17:29:05.474" v="512"/>
          <ac:spMkLst>
            <pc:docMk/>
            <pc:sldMk cId="2108815306" sldId="2076138242"/>
            <ac:spMk id="37" creationId="{8E44CFA4-9B16-FE14-E2D3-F322443C1F38}"/>
          </ac:spMkLst>
        </pc:spChg>
        <pc:spChg chg="mod">
          <ac:chgData name="Rachel Profitt" userId="33e63d03-b0ce-4cee-8a7f-3417702ed3c2" providerId="ADAL" clId="{A2E1E4F0-11D6-4442-B8D7-7D7C66B4BF2A}" dt="2022-12-30T17:29:05.474" v="512"/>
          <ac:spMkLst>
            <pc:docMk/>
            <pc:sldMk cId="2108815306" sldId="2076138242"/>
            <ac:spMk id="38" creationId="{B5F4ED9B-3540-62A4-BDC6-EA8E0CE00086}"/>
          </ac:spMkLst>
        </pc:spChg>
        <pc:spChg chg="mod">
          <ac:chgData name="Rachel Profitt" userId="33e63d03-b0ce-4cee-8a7f-3417702ed3c2" providerId="ADAL" clId="{A2E1E4F0-11D6-4442-B8D7-7D7C66B4BF2A}" dt="2022-12-30T17:29:05.474" v="512"/>
          <ac:spMkLst>
            <pc:docMk/>
            <pc:sldMk cId="2108815306" sldId="2076138242"/>
            <ac:spMk id="39" creationId="{BBB4DB85-A297-A9C6-370B-077F1DF86DC6}"/>
          </ac:spMkLst>
        </pc:spChg>
        <pc:spChg chg="mod">
          <ac:chgData name="Rachel Profitt" userId="33e63d03-b0ce-4cee-8a7f-3417702ed3c2" providerId="ADAL" clId="{A2E1E4F0-11D6-4442-B8D7-7D7C66B4BF2A}" dt="2022-12-30T17:29:05.474" v="512"/>
          <ac:spMkLst>
            <pc:docMk/>
            <pc:sldMk cId="2108815306" sldId="2076138242"/>
            <ac:spMk id="40" creationId="{8A643375-A662-9BDF-D17E-ADED0062E0E6}"/>
          </ac:spMkLst>
        </pc:spChg>
        <pc:spChg chg="mod">
          <ac:chgData name="Rachel Profitt" userId="33e63d03-b0ce-4cee-8a7f-3417702ed3c2" providerId="ADAL" clId="{A2E1E4F0-11D6-4442-B8D7-7D7C66B4BF2A}" dt="2022-12-30T17:29:05.474" v="512"/>
          <ac:spMkLst>
            <pc:docMk/>
            <pc:sldMk cId="2108815306" sldId="2076138242"/>
            <ac:spMk id="71" creationId="{606D039E-71A0-8DEC-FD2E-FAF6B0AC16FF}"/>
          </ac:spMkLst>
        </pc:spChg>
        <pc:spChg chg="mod">
          <ac:chgData name="Rachel Profitt" userId="33e63d03-b0ce-4cee-8a7f-3417702ed3c2" providerId="ADAL" clId="{A2E1E4F0-11D6-4442-B8D7-7D7C66B4BF2A}" dt="2022-12-30T17:29:05.474" v="512"/>
          <ac:spMkLst>
            <pc:docMk/>
            <pc:sldMk cId="2108815306" sldId="2076138242"/>
            <ac:spMk id="72" creationId="{9AC50596-5562-77F4-1D96-ED60EF5A3464}"/>
          </ac:spMkLst>
        </pc:spChg>
        <pc:spChg chg="mod">
          <ac:chgData name="Rachel Profitt" userId="33e63d03-b0ce-4cee-8a7f-3417702ed3c2" providerId="ADAL" clId="{A2E1E4F0-11D6-4442-B8D7-7D7C66B4BF2A}" dt="2022-12-30T17:29:05.474" v="512"/>
          <ac:spMkLst>
            <pc:docMk/>
            <pc:sldMk cId="2108815306" sldId="2076138242"/>
            <ac:spMk id="73" creationId="{CFCA1808-3CD2-D795-0FCB-0B5412E5C81A}"/>
          </ac:spMkLst>
        </pc:spChg>
        <pc:spChg chg="mod">
          <ac:chgData name="Rachel Profitt" userId="33e63d03-b0ce-4cee-8a7f-3417702ed3c2" providerId="ADAL" clId="{A2E1E4F0-11D6-4442-B8D7-7D7C66B4BF2A}" dt="2022-12-30T17:29:05.474" v="512"/>
          <ac:spMkLst>
            <pc:docMk/>
            <pc:sldMk cId="2108815306" sldId="2076138242"/>
            <ac:spMk id="74" creationId="{11CD2DCA-0BD4-69B9-923B-0BD8C825A750}"/>
          </ac:spMkLst>
        </pc:spChg>
        <pc:cxnChg chg="mod">
          <ac:chgData name="Rachel Profitt" userId="33e63d03-b0ce-4cee-8a7f-3417702ed3c2" providerId="ADAL" clId="{A2E1E4F0-11D6-4442-B8D7-7D7C66B4BF2A}" dt="2022-12-30T17:29:05.474" v="512"/>
          <ac:cxnSpMkLst>
            <pc:docMk/>
            <pc:sldMk cId="2108815306" sldId="2076138242"/>
            <ac:cxnSpMk id="3" creationId="{CF279977-76AD-3494-9EC4-58406218C12F}"/>
          </ac:cxnSpMkLst>
        </pc:cxnChg>
        <pc:cxnChg chg="mod">
          <ac:chgData name="Rachel Profitt" userId="33e63d03-b0ce-4cee-8a7f-3417702ed3c2" providerId="ADAL" clId="{A2E1E4F0-11D6-4442-B8D7-7D7C66B4BF2A}" dt="2022-12-30T17:29:05.474" v="512"/>
          <ac:cxnSpMkLst>
            <pc:docMk/>
            <pc:sldMk cId="2108815306" sldId="2076138242"/>
            <ac:cxnSpMk id="5" creationId="{1FDCD794-5302-36D6-251D-FB5C2883547E}"/>
          </ac:cxnSpMkLst>
        </pc:cxnChg>
        <pc:cxnChg chg="mod">
          <ac:chgData name="Rachel Profitt" userId="33e63d03-b0ce-4cee-8a7f-3417702ed3c2" providerId="ADAL" clId="{A2E1E4F0-11D6-4442-B8D7-7D7C66B4BF2A}" dt="2022-12-30T17:29:05.474" v="512"/>
          <ac:cxnSpMkLst>
            <pc:docMk/>
            <pc:sldMk cId="2108815306" sldId="2076138242"/>
            <ac:cxnSpMk id="11" creationId="{51E6BC23-213D-BAA2-C43F-4214412328CB}"/>
          </ac:cxnSpMkLst>
        </pc:cxnChg>
        <pc:cxnChg chg="mod">
          <ac:chgData name="Rachel Profitt" userId="33e63d03-b0ce-4cee-8a7f-3417702ed3c2" providerId="ADAL" clId="{A2E1E4F0-11D6-4442-B8D7-7D7C66B4BF2A}" dt="2022-12-30T17:29:05.474" v="512"/>
          <ac:cxnSpMkLst>
            <pc:docMk/>
            <pc:sldMk cId="2108815306" sldId="2076138242"/>
            <ac:cxnSpMk id="13" creationId="{EF598E65-E5E7-357F-307E-A49F8FFC61D5}"/>
          </ac:cxnSpMkLst>
        </pc:cxnChg>
        <pc:cxnChg chg="mod">
          <ac:chgData name="Rachel Profitt" userId="33e63d03-b0ce-4cee-8a7f-3417702ed3c2" providerId="ADAL" clId="{A2E1E4F0-11D6-4442-B8D7-7D7C66B4BF2A}" dt="2022-12-30T17:29:05.474" v="512"/>
          <ac:cxnSpMkLst>
            <pc:docMk/>
            <pc:sldMk cId="2108815306" sldId="2076138242"/>
            <ac:cxnSpMk id="43" creationId="{6ED03CAB-4E1C-89BD-983D-362A5AF198A0}"/>
          </ac:cxnSpMkLst>
        </pc:cxnChg>
        <pc:cxnChg chg="mod">
          <ac:chgData name="Rachel Profitt" userId="33e63d03-b0ce-4cee-8a7f-3417702ed3c2" providerId="ADAL" clId="{A2E1E4F0-11D6-4442-B8D7-7D7C66B4BF2A}" dt="2022-12-30T17:29:05.474" v="512"/>
          <ac:cxnSpMkLst>
            <pc:docMk/>
            <pc:sldMk cId="2108815306" sldId="2076138242"/>
            <ac:cxnSpMk id="45" creationId="{5E78D153-1E8E-84D0-9495-AC0C3C461C36}"/>
          </ac:cxnSpMkLst>
        </pc:cxnChg>
        <pc:cxnChg chg="mod">
          <ac:chgData name="Rachel Profitt" userId="33e63d03-b0ce-4cee-8a7f-3417702ed3c2" providerId="ADAL" clId="{A2E1E4F0-11D6-4442-B8D7-7D7C66B4BF2A}" dt="2022-12-30T17:29:05.474" v="512"/>
          <ac:cxnSpMkLst>
            <pc:docMk/>
            <pc:sldMk cId="2108815306" sldId="2076138242"/>
            <ac:cxnSpMk id="47" creationId="{BB90F26A-A20F-55A5-287F-81DA1CD19F5B}"/>
          </ac:cxnSpMkLst>
        </pc:cxnChg>
        <pc:cxnChg chg="mod">
          <ac:chgData name="Rachel Profitt" userId="33e63d03-b0ce-4cee-8a7f-3417702ed3c2" providerId="ADAL" clId="{A2E1E4F0-11D6-4442-B8D7-7D7C66B4BF2A}" dt="2022-12-30T17:29:05.474" v="512"/>
          <ac:cxnSpMkLst>
            <pc:docMk/>
            <pc:sldMk cId="2108815306" sldId="2076138242"/>
            <ac:cxnSpMk id="49" creationId="{AB9EFC9B-1474-A8E6-98F8-8AEF0A9B42D7}"/>
          </ac:cxnSpMkLst>
        </pc:cxnChg>
        <pc:cxnChg chg="mod">
          <ac:chgData name="Rachel Profitt" userId="33e63d03-b0ce-4cee-8a7f-3417702ed3c2" providerId="ADAL" clId="{A2E1E4F0-11D6-4442-B8D7-7D7C66B4BF2A}" dt="2022-12-30T17:29:05.474" v="512"/>
          <ac:cxnSpMkLst>
            <pc:docMk/>
            <pc:sldMk cId="2108815306" sldId="2076138242"/>
            <ac:cxnSpMk id="51" creationId="{D90C9BBC-FA5F-9E90-2788-0D625D2ED7FA}"/>
          </ac:cxnSpMkLst>
        </pc:cxnChg>
        <pc:cxnChg chg="mod">
          <ac:chgData name="Rachel Profitt" userId="33e63d03-b0ce-4cee-8a7f-3417702ed3c2" providerId="ADAL" clId="{A2E1E4F0-11D6-4442-B8D7-7D7C66B4BF2A}" dt="2022-12-30T17:29:05.474" v="512"/>
          <ac:cxnSpMkLst>
            <pc:docMk/>
            <pc:sldMk cId="2108815306" sldId="2076138242"/>
            <ac:cxnSpMk id="53" creationId="{8D78EA10-E7DE-942C-E9F4-A47BE2088ECA}"/>
          </ac:cxnSpMkLst>
        </pc:cxnChg>
        <pc:cxnChg chg="mod">
          <ac:chgData name="Rachel Profitt" userId="33e63d03-b0ce-4cee-8a7f-3417702ed3c2" providerId="ADAL" clId="{A2E1E4F0-11D6-4442-B8D7-7D7C66B4BF2A}" dt="2022-12-30T17:29:05.474" v="512"/>
          <ac:cxnSpMkLst>
            <pc:docMk/>
            <pc:sldMk cId="2108815306" sldId="2076138242"/>
            <ac:cxnSpMk id="55" creationId="{1A2A9865-9F96-8EAF-A233-BBD23C9ACA45}"/>
          </ac:cxnSpMkLst>
        </pc:cxnChg>
        <pc:cxnChg chg="mod">
          <ac:chgData name="Rachel Profitt" userId="33e63d03-b0ce-4cee-8a7f-3417702ed3c2" providerId="ADAL" clId="{A2E1E4F0-11D6-4442-B8D7-7D7C66B4BF2A}" dt="2022-12-30T17:29:05.474" v="512"/>
          <ac:cxnSpMkLst>
            <pc:docMk/>
            <pc:sldMk cId="2108815306" sldId="2076138242"/>
            <ac:cxnSpMk id="58" creationId="{A8F9E92D-875E-D04F-5A99-267AD010BA4F}"/>
          </ac:cxnSpMkLst>
        </pc:cxnChg>
        <pc:cxnChg chg="mod">
          <ac:chgData name="Rachel Profitt" userId="33e63d03-b0ce-4cee-8a7f-3417702ed3c2" providerId="ADAL" clId="{A2E1E4F0-11D6-4442-B8D7-7D7C66B4BF2A}" dt="2022-12-30T17:29:05.474" v="512"/>
          <ac:cxnSpMkLst>
            <pc:docMk/>
            <pc:sldMk cId="2108815306" sldId="2076138242"/>
            <ac:cxnSpMk id="60" creationId="{ED3ABF12-3638-DF9F-C16C-E6F9F0FB826F}"/>
          </ac:cxnSpMkLst>
        </pc:cxnChg>
        <pc:cxnChg chg="mod">
          <ac:chgData name="Rachel Profitt" userId="33e63d03-b0ce-4cee-8a7f-3417702ed3c2" providerId="ADAL" clId="{A2E1E4F0-11D6-4442-B8D7-7D7C66B4BF2A}" dt="2022-12-30T17:29:05.474" v="512"/>
          <ac:cxnSpMkLst>
            <pc:docMk/>
            <pc:sldMk cId="2108815306" sldId="2076138242"/>
            <ac:cxnSpMk id="63" creationId="{C173BC74-CA88-675C-6B8C-7A1871EF82DE}"/>
          </ac:cxnSpMkLst>
        </pc:cxnChg>
        <pc:cxnChg chg="mod">
          <ac:chgData name="Rachel Profitt" userId="33e63d03-b0ce-4cee-8a7f-3417702ed3c2" providerId="ADAL" clId="{A2E1E4F0-11D6-4442-B8D7-7D7C66B4BF2A}" dt="2022-12-30T17:29:05.474" v="512"/>
          <ac:cxnSpMkLst>
            <pc:docMk/>
            <pc:sldMk cId="2108815306" sldId="2076138242"/>
            <ac:cxnSpMk id="65" creationId="{CB1617F4-E23E-65AA-0569-21E04C45CC7D}"/>
          </ac:cxnSpMkLst>
        </pc:cxnChg>
        <pc:cxnChg chg="mod">
          <ac:chgData name="Rachel Profitt" userId="33e63d03-b0ce-4cee-8a7f-3417702ed3c2" providerId="ADAL" clId="{A2E1E4F0-11D6-4442-B8D7-7D7C66B4BF2A}" dt="2022-12-30T17:29:05.474" v="512"/>
          <ac:cxnSpMkLst>
            <pc:docMk/>
            <pc:sldMk cId="2108815306" sldId="2076138242"/>
            <ac:cxnSpMk id="67" creationId="{88A8A8D7-5799-4E05-DAA8-7BC9E7CD3B1C}"/>
          </ac:cxnSpMkLst>
        </pc:cxnChg>
        <pc:cxnChg chg="mod">
          <ac:chgData name="Rachel Profitt" userId="33e63d03-b0ce-4cee-8a7f-3417702ed3c2" providerId="ADAL" clId="{A2E1E4F0-11D6-4442-B8D7-7D7C66B4BF2A}" dt="2022-12-30T17:29:05.474" v="512"/>
          <ac:cxnSpMkLst>
            <pc:docMk/>
            <pc:sldMk cId="2108815306" sldId="2076138242"/>
            <ac:cxnSpMk id="69" creationId="{FAC0D012-8F7F-34F4-8ED5-7754F369F2CB}"/>
          </ac:cxnSpMkLst>
        </pc:cxnChg>
      </pc:sldChg>
      <pc:sldChg chg="modSp add mod">
        <pc:chgData name="Rachel Profitt" userId="33e63d03-b0ce-4cee-8a7f-3417702ed3c2" providerId="ADAL" clId="{A2E1E4F0-11D6-4442-B8D7-7D7C66B4BF2A}" dt="2022-12-30T18:02:19.388" v="1217" actId="2085"/>
        <pc:sldMkLst>
          <pc:docMk/>
          <pc:sldMk cId="1797999038" sldId="2076138243"/>
        </pc:sldMkLst>
        <pc:spChg chg="mod">
          <ac:chgData name="Rachel Profitt" userId="33e63d03-b0ce-4cee-8a7f-3417702ed3c2" providerId="ADAL" clId="{A2E1E4F0-11D6-4442-B8D7-7D7C66B4BF2A}" dt="2022-12-30T18:02:19.388" v="1217" actId="2085"/>
          <ac:spMkLst>
            <pc:docMk/>
            <pc:sldMk cId="1797999038" sldId="2076138243"/>
            <ac:spMk id="72" creationId="{9AC50596-5562-77F4-1D96-ED60EF5A3464}"/>
          </ac:spMkLst>
        </pc:spChg>
        <pc:spChg chg="mod">
          <ac:chgData name="Rachel Profitt" userId="33e63d03-b0ce-4cee-8a7f-3417702ed3c2" providerId="ADAL" clId="{A2E1E4F0-11D6-4442-B8D7-7D7C66B4BF2A}" dt="2022-12-30T18:02:19.388" v="1217" actId="2085"/>
          <ac:spMkLst>
            <pc:docMk/>
            <pc:sldMk cId="1797999038" sldId="2076138243"/>
            <ac:spMk id="191" creationId="{CEBAF7B4-65EF-C2F6-A6F3-DE6E6DE09AB2}"/>
          </ac:spMkLst>
        </pc:spChg>
        <pc:spChg chg="mod">
          <ac:chgData name="Rachel Profitt" userId="33e63d03-b0ce-4cee-8a7f-3417702ed3c2" providerId="ADAL" clId="{A2E1E4F0-11D6-4442-B8D7-7D7C66B4BF2A}" dt="2022-12-30T18:02:19.388" v="1217" actId="2085"/>
          <ac:spMkLst>
            <pc:docMk/>
            <pc:sldMk cId="1797999038" sldId="2076138243"/>
            <ac:spMk id="192" creationId="{62F87F17-F3FE-4DBF-739D-32B31C4F6D55}"/>
          </ac:spMkLst>
        </pc:spChg>
      </pc:sldChg>
      <pc:sldChg chg="addSp modSp new mod ord modNotesTx">
        <pc:chgData name="Rachel Profitt" userId="33e63d03-b0ce-4cee-8a7f-3417702ed3c2" providerId="ADAL" clId="{A2E1E4F0-11D6-4442-B8D7-7D7C66B4BF2A}" dt="2022-12-30T18:22:50.927" v="1762" actId="404"/>
        <pc:sldMkLst>
          <pc:docMk/>
          <pc:sldMk cId="1271451233" sldId="2076138244"/>
        </pc:sldMkLst>
        <pc:graphicFrameChg chg="add mod modGraphic">
          <ac:chgData name="Rachel Profitt" userId="33e63d03-b0ce-4cee-8a7f-3417702ed3c2" providerId="ADAL" clId="{A2E1E4F0-11D6-4442-B8D7-7D7C66B4BF2A}" dt="2022-12-30T18:22:50.927" v="1762" actId="404"/>
          <ac:graphicFrameMkLst>
            <pc:docMk/>
            <pc:sldMk cId="1271451233" sldId="2076138244"/>
            <ac:graphicFrameMk id="2" creationId="{BB00BB58-6378-5751-7743-7F0F64512170}"/>
          </ac:graphicFrameMkLst>
        </pc:graphicFrameChg>
      </pc:sldChg>
      <pc:sldMasterChg chg="modSp modSldLayout">
        <pc:chgData name="Rachel Profitt" userId="33e63d03-b0ce-4cee-8a7f-3417702ed3c2" providerId="ADAL" clId="{A2E1E4F0-11D6-4442-B8D7-7D7C66B4BF2A}" dt="2022-12-30T17:29:05.474" v="512"/>
        <pc:sldMasterMkLst>
          <pc:docMk/>
          <pc:sldMasterMk cId="3588427678" sldId="2147484229"/>
        </pc:sldMasterMkLst>
        <pc:spChg chg="mod">
          <ac:chgData name="Rachel Profitt" userId="33e63d03-b0ce-4cee-8a7f-3417702ed3c2" providerId="ADAL" clId="{A2E1E4F0-11D6-4442-B8D7-7D7C66B4BF2A}" dt="2022-12-30T17:29:05.474" v="512"/>
          <ac:spMkLst>
            <pc:docMk/>
            <pc:sldMasterMk cId="3588427678" sldId="2147484229"/>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ac:spMk id="3" creationId="{90E0CE0A-15D7-405F-8DFA-B7F5AF47B03C}"/>
          </ac:spMkLst>
        </pc:spChg>
        <pc:spChg chg="mod">
          <ac:chgData name="Rachel Profitt" userId="33e63d03-b0ce-4cee-8a7f-3417702ed3c2" providerId="ADAL" clId="{A2E1E4F0-11D6-4442-B8D7-7D7C66B4BF2A}" dt="2022-12-30T17:29:05.474" v="512"/>
          <ac:spMkLst>
            <pc:docMk/>
            <pc:sldMasterMk cId="3588427678" sldId="2147484229"/>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ac:spMk id="35" creationId="{09835393-211C-428D-B22F-51EE7A413599}"/>
          </ac:spMkLst>
        </pc:spChg>
        <pc:grpChg chg="mod">
          <ac:chgData name="Rachel Profitt" userId="33e63d03-b0ce-4cee-8a7f-3417702ed3c2" providerId="ADAL" clId="{A2E1E4F0-11D6-4442-B8D7-7D7C66B4BF2A}" dt="2022-12-30T17:29:05.474" v="512"/>
          <ac:grpSpMkLst>
            <pc:docMk/>
            <pc:sldMasterMk cId="3588427678" sldId="2147484229"/>
            <ac:grpSpMk id="47" creationId="{32B5FFBF-552A-4973-B5B3-9EE3A765185F}"/>
          </ac:grpSpMkLst>
        </pc:grpChg>
        <pc:picChg chg="mod">
          <ac:chgData name="Rachel Profitt" userId="33e63d03-b0ce-4cee-8a7f-3417702ed3c2" providerId="ADAL" clId="{A2E1E4F0-11D6-4442-B8D7-7D7C66B4BF2A}" dt="2022-12-30T17:29:05.474" v="512"/>
          <ac:picMkLst>
            <pc:docMk/>
            <pc:sldMasterMk cId="3588427678" sldId="2147484229"/>
            <ac:picMk id="48" creationId="{64D47851-93E6-4066-B42D-42968BFB647D}"/>
          </ac:picMkLst>
        </pc:picChg>
        <pc:cxnChg chg="mod">
          <ac:chgData name="Rachel Profitt" userId="33e63d03-b0ce-4cee-8a7f-3417702ed3c2" providerId="ADAL" clId="{A2E1E4F0-11D6-4442-B8D7-7D7C66B4BF2A}" dt="2022-12-30T17:29:05.474" v="512"/>
          <ac:cxnSpMkLst>
            <pc:docMk/>
            <pc:sldMasterMk cId="3588427678" sldId="2147484229"/>
            <ac:cxnSpMk id="7" creationId="{5CD412E5-2492-4063-96AB-C451FC39F2B6}"/>
          </ac:cxnSpMkLst>
        </pc:cxnChg>
        <pc:cxnChg chg="mod">
          <ac:chgData name="Rachel Profitt" userId="33e63d03-b0ce-4cee-8a7f-3417702ed3c2" providerId="ADAL" clId="{A2E1E4F0-11D6-4442-B8D7-7D7C66B4BF2A}" dt="2022-12-30T17:29:05.474" v="512"/>
          <ac:cxnSpMkLst>
            <pc:docMk/>
            <pc:sldMasterMk cId="3588427678" sldId="2147484229"/>
            <ac:cxnSpMk id="9" creationId="{D25E7FAE-6A98-413B-871E-10F8DF6FF1E3}"/>
          </ac:cxnSpMkLst>
        </pc:cxnChg>
        <pc:cxnChg chg="mod">
          <ac:chgData name="Rachel Profitt" userId="33e63d03-b0ce-4cee-8a7f-3417702ed3c2" providerId="ADAL" clId="{A2E1E4F0-11D6-4442-B8D7-7D7C66B4BF2A}" dt="2022-12-30T17:29:05.474" v="512"/>
          <ac:cxnSpMkLst>
            <pc:docMk/>
            <pc:sldMasterMk cId="3588427678" sldId="2147484229"/>
            <ac:cxnSpMk id="10" creationId="{EF42BDE7-00A0-446E-9CEE-23DDF6A13E6E}"/>
          </ac:cxnSpMkLst>
        </pc:cxnChg>
        <pc:cxnChg chg="mod">
          <ac:chgData name="Rachel Profitt" userId="33e63d03-b0ce-4cee-8a7f-3417702ed3c2" providerId="ADAL" clId="{A2E1E4F0-11D6-4442-B8D7-7D7C66B4BF2A}" dt="2022-12-30T17:29:05.474" v="512"/>
          <ac:cxnSpMkLst>
            <pc:docMk/>
            <pc:sldMasterMk cId="3588427678" sldId="2147484229"/>
            <ac:cxnSpMk id="11" creationId="{AD48FF31-9C6A-4C0C-AB96-ED556488A1BA}"/>
          </ac:cxnSpMkLst>
        </pc:cxnChg>
        <pc:cxnChg chg="mod">
          <ac:chgData name="Rachel Profitt" userId="33e63d03-b0ce-4cee-8a7f-3417702ed3c2" providerId="ADAL" clId="{A2E1E4F0-11D6-4442-B8D7-7D7C66B4BF2A}" dt="2022-12-30T17:29:05.474" v="512"/>
          <ac:cxnSpMkLst>
            <pc:docMk/>
            <pc:sldMasterMk cId="3588427678" sldId="2147484229"/>
            <ac:cxnSpMk id="12" creationId="{28D811B2-F122-4FF3-A4F6-E7291A5152BB}"/>
          </ac:cxnSpMkLst>
        </pc:cxnChg>
        <pc:cxnChg chg="mod">
          <ac:chgData name="Rachel Profitt" userId="33e63d03-b0ce-4cee-8a7f-3417702ed3c2" providerId="ADAL" clId="{A2E1E4F0-11D6-4442-B8D7-7D7C66B4BF2A}" dt="2022-12-30T17:29:05.474" v="512"/>
          <ac:cxnSpMkLst>
            <pc:docMk/>
            <pc:sldMasterMk cId="3588427678" sldId="2147484229"/>
            <ac:cxnSpMk id="13" creationId="{A2029335-BA6E-4B6F-B752-D02603169DE6}"/>
          </ac:cxnSpMkLst>
        </pc:cxnChg>
        <pc:cxnChg chg="mod">
          <ac:chgData name="Rachel Profitt" userId="33e63d03-b0ce-4cee-8a7f-3417702ed3c2" providerId="ADAL" clId="{A2E1E4F0-11D6-4442-B8D7-7D7C66B4BF2A}" dt="2022-12-30T17:29:05.474" v="512"/>
          <ac:cxnSpMkLst>
            <pc:docMk/>
            <pc:sldMasterMk cId="3588427678" sldId="2147484229"/>
            <ac:cxnSpMk id="14" creationId="{708D55A0-D16C-4191-B9F9-C95B51610B5E}"/>
          </ac:cxnSpMkLst>
        </pc:cxnChg>
        <pc:cxnChg chg="mod">
          <ac:chgData name="Rachel Profitt" userId="33e63d03-b0ce-4cee-8a7f-3417702ed3c2" providerId="ADAL" clId="{A2E1E4F0-11D6-4442-B8D7-7D7C66B4BF2A}" dt="2022-12-30T17:29:05.474" v="512"/>
          <ac:cxnSpMkLst>
            <pc:docMk/>
            <pc:sldMasterMk cId="3588427678" sldId="2147484229"/>
            <ac:cxnSpMk id="15" creationId="{DA3FCB58-9F61-404B-A493-7860A942FCC2}"/>
          </ac:cxnSpMkLst>
        </pc:cxnChg>
        <pc:cxnChg chg="mod">
          <ac:chgData name="Rachel Profitt" userId="33e63d03-b0ce-4cee-8a7f-3417702ed3c2" providerId="ADAL" clId="{A2E1E4F0-11D6-4442-B8D7-7D7C66B4BF2A}" dt="2022-12-30T17:29:05.474" v="512"/>
          <ac:cxnSpMkLst>
            <pc:docMk/>
            <pc:sldMasterMk cId="3588427678" sldId="2147484229"/>
            <ac:cxnSpMk id="16" creationId="{0EFD38DF-4402-499A-B7B2-D5BBF3AD467C}"/>
          </ac:cxnSpMkLst>
        </pc:cxnChg>
        <pc:cxnChg chg="mod">
          <ac:chgData name="Rachel Profitt" userId="33e63d03-b0ce-4cee-8a7f-3417702ed3c2" providerId="ADAL" clId="{A2E1E4F0-11D6-4442-B8D7-7D7C66B4BF2A}" dt="2022-12-30T17:29:05.474" v="512"/>
          <ac:cxnSpMkLst>
            <pc:docMk/>
            <pc:sldMasterMk cId="3588427678" sldId="2147484229"/>
            <ac:cxnSpMk id="17" creationId="{26DFD209-A624-4FEA-8F60-067FBF0CC1E8}"/>
          </ac:cxnSpMkLst>
        </pc:cxnChg>
        <pc:cxnChg chg="mod">
          <ac:chgData name="Rachel Profitt" userId="33e63d03-b0ce-4cee-8a7f-3417702ed3c2" providerId="ADAL" clId="{A2E1E4F0-11D6-4442-B8D7-7D7C66B4BF2A}" dt="2022-12-30T17:29:05.474" v="512"/>
          <ac:cxnSpMkLst>
            <pc:docMk/>
            <pc:sldMasterMk cId="3588427678" sldId="2147484229"/>
            <ac:cxnSpMk id="18" creationId="{F1B8ED61-88C3-48AA-91A7-BFD779B3B3BA}"/>
          </ac:cxnSpMkLst>
        </pc:cxnChg>
        <pc:cxnChg chg="mod">
          <ac:chgData name="Rachel Profitt" userId="33e63d03-b0ce-4cee-8a7f-3417702ed3c2" providerId="ADAL" clId="{A2E1E4F0-11D6-4442-B8D7-7D7C66B4BF2A}" dt="2022-12-30T17:29:05.474" v="512"/>
          <ac:cxnSpMkLst>
            <pc:docMk/>
            <pc:sldMasterMk cId="3588427678" sldId="2147484229"/>
            <ac:cxnSpMk id="19" creationId="{822AC47D-49D2-4B9E-B580-53A7922E5654}"/>
          </ac:cxnSpMkLst>
        </pc:cxnChg>
        <pc:cxnChg chg="mod">
          <ac:chgData name="Rachel Profitt" userId="33e63d03-b0ce-4cee-8a7f-3417702ed3c2" providerId="ADAL" clId="{A2E1E4F0-11D6-4442-B8D7-7D7C66B4BF2A}" dt="2022-12-30T17:29:05.474" v="512"/>
          <ac:cxnSpMkLst>
            <pc:docMk/>
            <pc:sldMasterMk cId="3588427678" sldId="2147484229"/>
            <ac:cxnSpMk id="20" creationId="{20D7A2DB-4310-49CD-83F6-55B33BE76665}"/>
          </ac:cxnSpMkLst>
        </pc:cxnChg>
        <pc:cxnChg chg="mod">
          <ac:chgData name="Rachel Profitt" userId="33e63d03-b0ce-4cee-8a7f-3417702ed3c2" providerId="ADAL" clId="{A2E1E4F0-11D6-4442-B8D7-7D7C66B4BF2A}" dt="2022-12-30T17:29:05.474" v="512"/>
          <ac:cxnSpMkLst>
            <pc:docMk/>
            <pc:sldMasterMk cId="3588427678" sldId="2147484229"/>
            <ac:cxnSpMk id="21" creationId="{20C40071-7BC6-4682-9CD1-0631E07C9F11}"/>
          </ac:cxnSpMkLst>
        </pc:cxnChg>
        <pc:cxnChg chg="mod">
          <ac:chgData name="Rachel Profitt" userId="33e63d03-b0ce-4cee-8a7f-3417702ed3c2" providerId="ADAL" clId="{A2E1E4F0-11D6-4442-B8D7-7D7C66B4BF2A}" dt="2022-12-30T17:29:05.474" v="512"/>
          <ac:cxnSpMkLst>
            <pc:docMk/>
            <pc:sldMasterMk cId="3588427678" sldId="2147484229"/>
            <ac:cxnSpMk id="22" creationId="{EE0ACFAA-26E9-44D2-BEF0-E02CAE93F397}"/>
          </ac:cxnSpMkLst>
        </pc:cxnChg>
        <pc:cxnChg chg="mod">
          <ac:chgData name="Rachel Profitt" userId="33e63d03-b0ce-4cee-8a7f-3417702ed3c2" providerId="ADAL" clId="{A2E1E4F0-11D6-4442-B8D7-7D7C66B4BF2A}" dt="2022-12-30T17:29:05.474" v="512"/>
          <ac:cxnSpMkLst>
            <pc:docMk/>
            <pc:sldMasterMk cId="3588427678" sldId="2147484229"/>
            <ac:cxnSpMk id="23" creationId="{385D1186-93AE-4B67-8544-763E0B213AAC}"/>
          </ac:cxnSpMkLst>
        </pc:cxnChg>
        <pc:cxnChg chg="mod">
          <ac:chgData name="Rachel Profitt" userId="33e63d03-b0ce-4cee-8a7f-3417702ed3c2" providerId="ADAL" clId="{A2E1E4F0-11D6-4442-B8D7-7D7C66B4BF2A}" dt="2022-12-30T17:29:05.474" v="512"/>
          <ac:cxnSpMkLst>
            <pc:docMk/>
            <pc:sldMasterMk cId="3588427678" sldId="2147484229"/>
            <ac:cxnSpMk id="24" creationId="{CB1D45AE-FC53-4BB4-A9CD-C563C03A1195}"/>
          </ac:cxnSpMkLst>
        </pc:cxnChg>
        <pc:cxnChg chg="mod">
          <ac:chgData name="Rachel Profitt" userId="33e63d03-b0ce-4cee-8a7f-3417702ed3c2" providerId="ADAL" clId="{A2E1E4F0-11D6-4442-B8D7-7D7C66B4BF2A}" dt="2022-12-30T17:29:05.474" v="512"/>
          <ac:cxnSpMkLst>
            <pc:docMk/>
            <pc:sldMasterMk cId="3588427678" sldId="2147484229"/>
            <ac:cxnSpMk id="25" creationId="{8325177A-06D9-4C2A-B7EF-984A90245BF7}"/>
          </ac:cxnSpMkLst>
        </pc:cxnChg>
        <pc:cxnChg chg="mod">
          <ac:chgData name="Rachel Profitt" userId="33e63d03-b0ce-4cee-8a7f-3417702ed3c2" providerId="ADAL" clId="{A2E1E4F0-11D6-4442-B8D7-7D7C66B4BF2A}" dt="2022-12-30T17:29:05.474" v="512"/>
          <ac:cxnSpMkLst>
            <pc:docMk/>
            <pc:sldMasterMk cId="3588427678" sldId="2147484229"/>
            <ac:cxnSpMk id="26" creationId="{D2B67796-DF72-4C3B-A79D-7534FD3084C9}"/>
          </ac:cxnSpMkLst>
        </pc:cxnChg>
        <pc:cxnChg chg="mod">
          <ac:chgData name="Rachel Profitt" userId="33e63d03-b0ce-4cee-8a7f-3417702ed3c2" providerId="ADAL" clId="{A2E1E4F0-11D6-4442-B8D7-7D7C66B4BF2A}" dt="2022-12-30T17:29:05.474" v="512"/>
          <ac:cxnSpMkLst>
            <pc:docMk/>
            <pc:sldMasterMk cId="3588427678" sldId="2147484229"/>
            <ac:cxnSpMk id="27" creationId="{C8B2C409-2FF7-4120-9E48-02A446B82DD6}"/>
          </ac:cxnSpMkLst>
        </pc:cxnChg>
        <pc:cxnChg chg="mod">
          <ac:chgData name="Rachel Profitt" userId="33e63d03-b0ce-4cee-8a7f-3417702ed3c2" providerId="ADAL" clId="{A2E1E4F0-11D6-4442-B8D7-7D7C66B4BF2A}" dt="2022-12-30T17:29:05.474" v="512"/>
          <ac:cxnSpMkLst>
            <pc:docMk/>
            <pc:sldMasterMk cId="3588427678" sldId="2147484229"/>
            <ac:cxnSpMk id="28" creationId="{F3E0130A-B11A-42AB-8439-3CB0569F1C08}"/>
          </ac:cxnSpMkLst>
        </pc:cxnChg>
        <pc:cxnChg chg="mod">
          <ac:chgData name="Rachel Profitt" userId="33e63d03-b0ce-4cee-8a7f-3417702ed3c2" providerId="ADAL" clId="{A2E1E4F0-11D6-4442-B8D7-7D7C66B4BF2A}" dt="2022-12-30T17:29:05.474" v="512"/>
          <ac:cxnSpMkLst>
            <pc:docMk/>
            <pc:sldMasterMk cId="3588427678" sldId="2147484229"/>
            <ac:cxnSpMk id="29" creationId="{0840B631-CB23-44B8-823B-56619D54F0E4}"/>
          </ac:cxnSpMkLst>
        </pc:cxnChg>
        <pc:cxnChg chg="mod">
          <ac:chgData name="Rachel Profitt" userId="33e63d03-b0ce-4cee-8a7f-3417702ed3c2" providerId="ADAL" clId="{A2E1E4F0-11D6-4442-B8D7-7D7C66B4BF2A}" dt="2022-12-30T17:29:05.474" v="512"/>
          <ac:cxnSpMkLst>
            <pc:docMk/>
            <pc:sldMasterMk cId="3588427678" sldId="2147484229"/>
            <ac:cxnSpMk id="30" creationId="{C7DD460B-BBE5-43D6-95DF-C1C1CC6239C6}"/>
          </ac:cxnSpMkLst>
        </pc:cxnChg>
        <pc:cxnChg chg="mod">
          <ac:chgData name="Rachel Profitt" userId="33e63d03-b0ce-4cee-8a7f-3417702ed3c2" providerId="ADAL" clId="{A2E1E4F0-11D6-4442-B8D7-7D7C66B4BF2A}" dt="2022-12-30T17:29:05.474" v="512"/>
          <ac:cxnSpMkLst>
            <pc:docMk/>
            <pc:sldMasterMk cId="3588427678" sldId="2147484229"/>
            <ac:cxnSpMk id="31" creationId="{7F5BEEB4-62B8-420A-9489-8319B9432C34}"/>
          </ac:cxnSpMkLst>
        </pc:cxnChg>
        <pc:cxnChg chg="mod">
          <ac:chgData name="Rachel Profitt" userId="33e63d03-b0ce-4cee-8a7f-3417702ed3c2" providerId="ADAL" clId="{A2E1E4F0-11D6-4442-B8D7-7D7C66B4BF2A}" dt="2022-12-30T17:29:05.474" v="512"/>
          <ac:cxnSpMkLst>
            <pc:docMk/>
            <pc:sldMasterMk cId="3588427678" sldId="2147484229"/>
            <ac:cxnSpMk id="32" creationId="{79242164-82A4-4DA9-B78C-33430C241872}"/>
          </ac:cxnSpMkLst>
        </pc:cxnChg>
        <pc:cxnChg chg="mod">
          <ac:chgData name="Rachel Profitt" userId="33e63d03-b0ce-4cee-8a7f-3417702ed3c2" providerId="ADAL" clId="{A2E1E4F0-11D6-4442-B8D7-7D7C66B4BF2A}" dt="2022-12-30T17:29:05.474" v="512"/>
          <ac:cxnSpMkLst>
            <pc:docMk/>
            <pc:sldMasterMk cId="3588427678" sldId="2147484229"/>
            <ac:cxnSpMk id="33" creationId="{1D8767DD-4892-4904-AE72-87087DD9CCC2}"/>
          </ac:cxnSpMkLst>
        </pc:cxnChg>
        <pc:cxnChg chg="mod">
          <ac:chgData name="Rachel Profitt" userId="33e63d03-b0ce-4cee-8a7f-3417702ed3c2" providerId="ADAL" clId="{A2E1E4F0-11D6-4442-B8D7-7D7C66B4BF2A}" dt="2022-12-30T17:29:05.474" v="512"/>
          <ac:cxnSpMkLst>
            <pc:docMk/>
            <pc:sldMasterMk cId="3588427678" sldId="2147484229"/>
            <ac:cxnSpMk id="39" creationId="{245FC793-2AD0-4021-B3FB-391EDDE6CB63}"/>
          </ac:cxnSpMkLst>
        </pc:cxnChg>
        <pc:cxnChg chg="mod">
          <ac:chgData name="Rachel Profitt" userId="33e63d03-b0ce-4cee-8a7f-3417702ed3c2" providerId="ADAL" clId="{A2E1E4F0-11D6-4442-B8D7-7D7C66B4BF2A}" dt="2022-12-30T17:29:05.474" v="512"/>
          <ac:cxnSpMkLst>
            <pc:docMk/>
            <pc:sldMasterMk cId="3588427678" sldId="2147484229"/>
            <ac:cxnSpMk id="40" creationId="{8091C6C8-296D-4AA9-8F03-7DEA5FA7D71A}"/>
          </ac:cxnSpMkLst>
        </pc:cxnChg>
        <pc:cxnChg chg="mod">
          <ac:chgData name="Rachel Profitt" userId="33e63d03-b0ce-4cee-8a7f-3417702ed3c2" providerId="ADAL" clId="{A2E1E4F0-11D6-4442-B8D7-7D7C66B4BF2A}" dt="2022-12-30T17:29:05.474" v="512"/>
          <ac:cxnSpMkLst>
            <pc:docMk/>
            <pc:sldMasterMk cId="3588427678" sldId="2147484229"/>
            <ac:cxnSpMk id="41" creationId="{71CBDA8A-698A-4B1C-BC41-CD72C2900FE8}"/>
          </ac:cxnSpMkLst>
        </pc:cxnChg>
        <pc:cxnChg chg="mod">
          <ac:chgData name="Rachel Profitt" userId="33e63d03-b0ce-4cee-8a7f-3417702ed3c2" providerId="ADAL" clId="{A2E1E4F0-11D6-4442-B8D7-7D7C66B4BF2A}" dt="2022-12-30T17:29:05.474" v="512"/>
          <ac:cxnSpMkLst>
            <pc:docMk/>
            <pc:sldMasterMk cId="3588427678" sldId="2147484229"/>
            <ac:cxnSpMk id="42" creationId="{F0780C82-EF19-43A2-BF1B-31FDFBA092CA}"/>
          </ac:cxnSpMkLst>
        </pc:cxnChg>
        <pc:cxnChg chg="mod">
          <ac:chgData name="Rachel Profitt" userId="33e63d03-b0ce-4cee-8a7f-3417702ed3c2" providerId="ADAL" clId="{A2E1E4F0-11D6-4442-B8D7-7D7C66B4BF2A}" dt="2022-12-30T17:29:05.474" v="512"/>
          <ac:cxnSpMkLst>
            <pc:docMk/>
            <pc:sldMasterMk cId="3588427678" sldId="2147484229"/>
            <ac:cxnSpMk id="43" creationId="{13492339-9370-44E2-8C4D-414393DEB764}"/>
          </ac:cxnSpMkLst>
        </pc:cxnChg>
        <pc:cxnChg chg="mod">
          <ac:chgData name="Rachel Profitt" userId="33e63d03-b0ce-4cee-8a7f-3417702ed3c2" providerId="ADAL" clId="{A2E1E4F0-11D6-4442-B8D7-7D7C66B4BF2A}" dt="2022-12-30T17:29:05.474" v="512"/>
          <ac:cxnSpMkLst>
            <pc:docMk/>
            <pc:sldMasterMk cId="3588427678" sldId="2147484229"/>
            <ac:cxnSpMk id="44" creationId="{EBF7CE2A-C0A7-4C6F-88B8-E40107AE34E8}"/>
          </ac:cxnSpMkLst>
        </pc:cxnChg>
        <pc:cxnChg chg="mod">
          <ac:chgData name="Rachel Profitt" userId="33e63d03-b0ce-4cee-8a7f-3417702ed3c2" providerId="ADAL" clId="{A2E1E4F0-11D6-4442-B8D7-7D7C66B4BF2A}" dt="2022-12-30T17:29:05.474" v="512"/>
          <ac:cxnSpMkLst>
            <pc:docMk/>
            <pc:sldMasterMk cId="3588427678" sldId="2147484229"/>
            <ac:cxnSpMk id="45" creationId="{CCD7A1D0-B060-4037-BFAE-80FAF89CC35F}"/>
          </ac:cxnSpMkLst>
        </pc:cxnChg>
        <pc:cxnChg chg="mod">
          <ac:chgData name="Rachel Profitt" userId="33e63d03-b0ce-4cee-8a7f-3417702ed3c2" providerId="ADAL" clId="{A2E1E4F0-11D6-4442-B8D7-7D7C66B4BF2A}" dt="2022-12-30T17:29:05.474" v="512"/>
          <ac:cxnSpMkLst>
            <pc:docMk/>
            <pc:sldMasterMk cId="3588427678" sldId="2147484229"/>
            <ac:cxnSpMk id="46" creationId="{2A121C21-7F60-43D7-B9B4-682B9D22E24D}"/>
          </ac:cxnSpMkLst>
        </pc:cxnChg>
        <pc:sldLayoutChg chg="modSp">
          <pc:chgData name="Rachel Profitt" userId="33e63d03-b0ce-4cee-8a7f-3417702ed3c2" providerId="ADAL" clId="{A2E1E4F0-11D6-4442-B8D7-7D7C66B4BF2A}" dt="2022-12-30T17:29:05.474" v="512"/>
          <pc:sldLayoutMkLst>
            <pc:docMk/>
            <pc:sldMasterMk cId="3588427678" sldId="2147484229"/>
            <pc:sldLayoutMk cId="1531337368" sldId="2147484240"/>
          </pc:sldLayoutMkLst>
          <pc:spChg chg="mod">
            <ac:chgData name="Rachel Profitt" userId="33e63d03-b0ce-4cee-8a7f-3417702ed3c2" providerId="ADAL" clId="{A2E1E4F0-11D6-4442-B8D7-7D7C66B4BF2A}" dt="2022-12-30T17:29:05.474" v="512"/>
            <ac:spMkLst>
              <pc:docMk/>
              <pc:sldMasterMk cId="3588427678" sldId="2147484229"/>
              <pc:sldLayoutMk cId="1531337368" sldId="2147484240"/>
              <ac:spMk id="4"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97602530" sldId="2147484249"/>
          </pc:sldLayoutMkLst>
          <pc:spChg chg="mod">
            <ac:chgData name="Rachel Profitt" userId="33e63d03-b0ce-4cee-8a7f-3417702ed3c2" providerId="ADAL" clId="{A2E1E4F0-11D6-4442-B8D7-7D7C66B4BF2A}" dt="2022-12-30T17:29:05.474" v="512"/>
            <ac:spMkLst>
              <pc:docMk/>
              <pc:sldMasterMk cId="3588427678" sldId="2147484229"/>
              <pc:sldLayoutMk cId="3897602530" sldId="2147484249"/>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897602530" sldId="2147484249"/>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82969643" sldId="2147484263"/>
          </pc:sldLayoutMkLst>
          <pc:spChg chg="mod">
            <ac:chgData name="Rachel Profitt" userId="33e63d03-b0ce-4cee-8a7f-3417702ed3c2" providerId="ADAL" clId="{A2E1E4F0-11D6-4442-B8D7-7D7C66B4BF2A}" dt="2022-12-30T17:29:05.474" v="512"/>
            <ac:spMkLst>
              <pc:docMk/>
              <pc:sldMasterMk cId="3588427678" sldId="2147484229"/>
              <pc:sldLayoutMk cId="3482969643" sldId="2147484263"/>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482969643" sldId="2147484263"/>
              <ac:spMk id="5" creationId="{F4B6606D-2DF9-48CD-BBE9-B751BF55CD2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925069136" sldId="2147484299"/>
          </pc:sldLayoutMkLst>
          <pc:spChg chg="mod">
            <ac:chgData name="Rachel Profitt" userId="33e63d03-b0ce-4cee-8a7f-3417702ed3c2" providerId="ADAL" clId="{A2E1E4F0-11D6-4442-B8D7-7D7C66B4BF2A}" dt="2022-12-30T17:29:05.474" v="512"/>
            <ac:spMkLst>
              <pc:docMk/>
              <pc:sldMasterMk cId="3588427678" sldId="2147484229"/>
              <pc:sldLayoutMk cId="925069136" sldId="2147484299"/>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925069136" sldId="2147484299"/>
              <ac:picMk id="5" creationId="{4E695B53-CE74-45F5-B29D-B6E72D9A8E31}"/>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427829922" sldId="2147484583"/>
          </pc:sldLayoutMkLst>
          <pc:spChg chg="mod">
            <ac:chgData name="Rachel Profitt" userId="33e63d03-b0ce-4cee-8a7f-3417702ed3c2" providerId="ADAL" clId="{A2E1E4F0-11D6-4442-B8D7-7D7C66B4BF2A}" dt="2022-12-30T17:29:05.474" v="512"/>
            <ac:spMkLst>
              <pc:docMk/>
              <pc:sldMasterMk cId="3588427678" sldId="2147484229"/>
              <pc:sldLayoutMk cId="427829922" sldId="2147484583"/>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50358238" sldId="2147484584"/>
          </pc:sldLayoutMkLst>
          <pc:spChg chg="mod">
            <ac:chgData name="Rachel Profitt" userId="33e63d03-b0ce-4cee-8a7f-3417702ed3c2" providerId="ADAL" clId="{A2E1E4F0-11D6-4442-B8D7-7D7C66B4BF2A}" dt="2022-12-30T17:29:05.474" v="512"/>
            <ac:spMkLst>
              <pc:docMk/>
              <pc:sldMasterMk cId="3588427678" sldId="2147484229"/>
              <pc:sldLayoutMk cId="3650358238" sldId="2147484584"/>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43858526" sldId="2147484603"/>
          </pc:sldLayoutMkLst>
          <pc:spChg chg="mod">
            <ac:chgData name="Rachel Profitt" userId="33e63d03-b0ce-4cee-8a7f-3417702ed3c2" providerId="ADAL" clId="{A2E1E4F0-11D6-4442-B8D7-7D7C66B4BF2A}" dt="2022-12-30T17:29:05.474" v="512"/>
            <ac:spMkLst>
              <pc:docMk/>
              <pc:sldMasterMk cId="3588427678" sldId="2147484229"/>
              <pc:sldLayoutMk cId="3243858526" sldId="2147484603"/>
              <ac:spMk id="2" creationId="{4B2500C4-B436-4E3A-8A91-A02448A774D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849598128" sldId="2147484610"/>
          </pc:sldLayoutMkLst>
          <pc:spChg chg="mod">
            <ac:chgData name="Rachel Profitt" userId="33e63d03-b0ce-4cee-8a7f-3417702ed3c2" providerId="ADAL" clId="{A2E1E4F0-11D6-4442-B8D7-7D7C66B4BF2A}" dt="2022-12-30T17:29:05.474" v="512"/>
            <ac:spMkLst>
              <pc:docMk/>
              <pc:sldMasterMk cId="3588427678" sldId="2147484229"/>
              <pc:sldLayoutMk cId="1849598128" sldId="2147484610"/>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1849598128" sldId="2147484610"/>
              <ac:spMk id="9"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1849598128" sldId="2147484610"/>
              <ac:picMk id="7" creationId="{F4838EB7-9B13-4ACB-97C0-51BAB78757B4}"/>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774405555" sldId="2147484640"/>
          </pc:sldLayoutMkLst>
          <pc:spChg chg="mod">
            <ac:chgData name="Rachel Profitt" userId="33e63d03-b0ce-4cee-8a7f-3417702ed3c2" providerId="ADAL" clId="{A2E1E4F0-11D6-4442-B8D7-7D7C66B4BF2A}" dt="2022-12-30T17:29:05.474" v="512"/>
            <ac:spMkLst>
              <pc:docMk/>
              <pc:sldMasterMk cId="3588427678" sldId="2147484229"/>
              <pc:sldLayoutMk cId="774405555" sldId="2147484640"/>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774405555" sldId="2147484640"/>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32991965" sldId="2147484710"/>
          </pc:sldLayoutMkLst>
          <pc:spChg chg="mod">
            <ac:chgData name="Rachel Profitt" userId="33e63d03-b0ce-4cee-8a7f-3417702ed3c2" providerId="ADAL" clId="{A2E1E4F0-11D6-4442-B8D7-7D7C66B4BF2A}" dt="2022-12-30T17:29:05.474" v="512"/>
            <ac:spMkLst>
              <pc:docMk/>
              <pc:sldMasterMk cId="3588427678" sldId="2147484229"/>
              <pc:sldLayoutMk cId="3232991965" sldId="2147484710"/>
              <ac:spMk id="4" creationId="{58A212C2-8B30-4835-8711-AA981B6CFBE1}"/>
            </ac:spMkLst>
          </pc:spChg>
          <pc:spChg chg="mod">
            <ac:chgData name="Rachel Profitt" userId="33e63d03-b0ce-4cee-8a7f-3417702ed3c2" providerId="ADAL" clId="{A2E1E4F0-11D6-4442-B8D7-7D7C66B4BF2A}" dt="2022-12-30T17:29:05.474" v="512"/>
            <ac:spMkLst>
              <pc:docMk/>
              <pc:sldMasterMk cId="3588427678" sldId="2147484229"/>
              <pc:sldLayoutMk cId="3232991965" sldId="2147484710"/>
              <ac:spMk id="6" creationId="{4F9662A5-6E2F-47B0-9B6E-E87983D3753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948112344" sldId="2147484833"/>
          </pc:sldLayoutMkLst>
          <pc:spChg chg="mod">
            <ac:chgData name="Rachel Profitt" userId="33e63d03-b0ce-4cee-8a7f-3417702ed3c2" providerId="ADAL" clId="{A2E1E4F0-11D6-4442-B8D7-7D7C66B4BF2A}" dt="2022-12-30T17:29:05.474" v="512"/>
            <ac:spMkLst>
              <pc:docMk/>
              <pc:sldMasterMk cId="3588427678" sldId="2147484229"/>
              <pc:sldLayoutMk cId="1948112344" sldId="2147484833"/>
              <ac:spMk id="3" creationId="{935C9167-B5C7-4834-AC78-240C8C3EF11E}"/>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4" creationId="{0E780C89-4FC1-4FE7-AFCA-1C41A1B0944C}"/>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5" creationId="{2E18FD0C-FA99-4937-92CD-5CF7F279CD8E}"/>
            </ac:spMkLst>
          </pc:spChg>
          <pc:spChg chg="mod">
            <ac:chgData name="Rachel Profitt" userId="33e63d03-b0ce-4cee-8a7f-3417702ed3c2" providerId="ADAL" clId="{A2E1E4F0-11D6-4442-B8D7-7D7C66B4BF2A}" dt="2022-12-30T17:29:05.474" v="512"/>
            <ac:spMkLst>
              <pc:docMk/>
              <pc:sldMasterMk cId="3588427678" sldId="2147484229"/>
              <pc:sldLayoutMk cId="1948112344" sldId="2147484833"/>
              <ac:spMk id="6" creationId="{16BDF4B0-32EF-4DA8-9A83-B73DD831057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651151599" sldId="2147484834"/>
          </pc:sldLayoutMkLst>
          <pc:spChg chg="mod">
            <ac:chgData name="Rachel Profitt" userId="33e63d03-b0ce-4cee-8a7f-3417702ed3c2" providerId="ADAL" clId="{A2E1E4F0-11D6-4442-B8D7-7D7C66B4BF2A}" dt="2022-12-30T17:29:05.474" v="512"/>
            <ac:spMkLst>
              <pc:docMk/>
              <pc:sldMasterMk cId="3588427678" sldId="2147484229"/>
              <pc:sldLayoutMk cId="2651151599" sldId="2147484834"/>
              <ac:spMk id="3" creationId="{9B92DE97-5F35-4963-AC7A-96FEB98062FF}"/>
            </ac:spMkLst>
          </pc:spChg>
          <pc:spChg chg="mod">
            <ac:chgData name="Rachel Profitt" userId="33e63d03-b0ce-4cee-8a7f-3417702ed3c2" providerId="ADAL" clId="{A2E1E4F0-11D6-4442-B8D7-7D7C66B4BF2A}" dt="2022-12-30T17:29:05.474" v="512"/>
            <ac:spMkLst>
              <pc:docMk/>
              <pc:sldMasterMk cId="3588427678" sldId="2147484229"/>
              <pc:sldLayoutMk cId="2651151599" sldId="2147484834"/>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2651151599" sldId="2147484834"/>
              <ac:spMk id="5" creationId="{8A09A47B-FEF5-47F3-B2DD-A73E7C3234AF}"/>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335627901" sldId="2147484835"/>
          </pc:sldLayoutMkLst>
          <pc:spChg chg="mod">
            <ac:chgData name="Rachel Profitt" userId="33e63d03-b0ce-4cee-8a7f-3417702ed3c2" providerId="ADAL" clId="{A2E1E4F0-11D6-4442-B8D7-7D7C66B4BF2A}" dt="2022-12-30T17:29:05.474" v="512"/>
            <ac:spMkLst>
              <pc:docMk/>
              <pc:sldMasterMk cId="3588427678" sldId="2147484229"/>
              <pc:sldLayoutMk cId="1335627901" sldId="2147484835"/>
              <ac:spMk id="3" creationId="{84E2C6C6-B442-4DE7-9C6C-405B9005314D}"/>
            </ac:spMkLst>
          </pc:spChg>
          <pc:spChg chg="mod">
            <ac:chgData name="Rachel Profitt" userId="33e63d03-b0ce-4cee-8a7f-3417702ed3c2" providerId="ADAL" clId="{A2E1E4F0-11D6-4442-B8D7-7D7C66B4BF2A}" dt="2022-12-30T17:29:05.474" v="512"/>
            <ac:spMkLst>
              <pc:docMk/>
              <pc:sldMasterMk cId="3588427678" sldId="2147484229"/>
              <pc:sldLayoutMk cId="1335627901" sldId="2147484835"/>
              <ac:spMk id="4" creationId="{3EBEAA94-C151-43DE-8A5A-09E8A930427E}"/>
            </ac:spMkLst>
          </pc:spChg>
          <pc:spChg chg="mod">
            <ac:chgData name="Rachel Profitt" userId="33e63d03-b0ce-4cee-8a7f-3417702ed3c2" providerId="ADAL" clId="{A2E1E4F0-11D6-4442-B8D7-7D7C66B4BF2A}" dt="2022-12-30T17:29:05.474" v="512"/>
            <ac:spMkLst>
              <pc:docMk/>
              <pc:sldMasterMk cId="3588427678" sldId="2147484229"/>
              <pc:sldLayoutMk cId="1335627901" sldId="2147484835"/>
              <ac:spMk id="5" creationId="{6C2F1290-9237-4BEE-AAAC-6708F286265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390838193" sldId="2147484839"/>
          </pc:sldLayoutMkLst>
          <pc:spChg chg="mod">
            <ac:chgData name="Rachel Profitt" userId="33e63d03-b0ce-4cee-8a7f-3417702ed3c2" providerId="ADAL" clId="{A2E1E4F0-11D6-4442-B8D7-7D7C66B4BF2A}" dt="2022-12-30T17:29:05.474" v="512"/>
            <ac:spMkLst>
              <pc:docMk/>
              <pc:sldMasterMk cId="3588427678" sldId="2147484229"/>
              <pc:sldLayoutMk cId="1390838193" sldId="2147484839"/>
              <ac:spMk id="2" creationId="{38E01E45-D858-46CB-8C37-2ADA7A8B4F38}"/>
            </ac:spMkLst>
          </pc:spChg>
          <pc:spChg chg="mod">
            <ac:chgData name="Rachel Profitt" userId="33e63d03-b0ce-4cee-8a7f-3417702ed3c2" providerId="ADAL" clId="{A2E1E4F0-11D6-4442-B8D7-7D7C66B4BF2A}" dt="2022-12-30T17:29:05.474" v="512"/>
            <ac:spMkLst>
              <pc:docMk/>
              <pc:sldMasterMk cId="3588427678" sldId="2147484229"/>
              <pc:sldLayoutMk cId="1390838193" sldId="2147484839"/>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1390838193" sldId="2147484839"/>
              <ac:spMk id="5" creationId="{3A996C37-D0C9-4349-A860-B639C4EB9D5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725136582" sldId="2147484840"/>
          </pc:sldLayoutMkLst>
          <pc:spChg chg="mod">
            <ac:chgData name="Rachel Profitt" userId="33e63d03-b0ce-4cee-8a7f-3417702ed3c2" providerId="ADAL" clId="{A2E1E4F0-11D6-4442-B8D7-7D7C66B4BF2A}" dt="2022-12-30T17:29:05.474" v="512"/>
            <ac:spMkLst>
              <pc:docMk/>
              <pc:sldMasterMk cId="3588427678" sldId="2147484229"/>
              <pc:sldLayoutMk cId="1725136582" sldId="2147484840"/>
              <ac:spMk id="2" creationId="{045563AC-3A0B-4839-A9DC-F00E8E5411A6}"/>
            </ac:spMkLst>
          </pc:spChg>
          <pc:spChg chg="mod">
            <ac:chgData name="Rachel Profitt" userId="33e63d03-b0ce-4cee-8a7f-3417702ed3c2" providerId="ADAL" clId="{A2E1E4F0-11D6-4442-B8D7-7D7C66B4BF2A}" dt="2022-12-30T17:29:05.474" v="512"/>
            <ac:spMkLst>
              <pc:docMk/>
              <pc:sldMasterMk cId="3588427678" sldId="2147484229"/>
              <pc:sldLayoutMk cId="1725136582" sldId="2147484840"/>
              <ac:spMk id="4" creationId="{FEB5B31F-7AD9-4BC6-8D61-62AD8011666E}"/>
            </ac:spMkLst>
          </pc:spChg>
          <pc:spChg chg="mod">
            <ac:chgData name="Rachel Profitt" userId="33e63d03-b0ce-4cee-8a7f-3417702ed3c2" providerId="ADAL" clId="{A2E1E4F0-11D6-4442-B8D7-7D7C66B4BF2A}" dt="2022-12-30T17:29:05.474" v="512"/>
            <ac:spMkLst>
              <pc:docMk/>
              <pc:sldMasterMk cId="3588427678" sldId="2147484229"/>
              <pc:sldLayoutMk cId="1725136582" sldId="2147484840"/>
              <ac:spMk id="5" creationId="{3D6FDE6F-0F4B-446A-A51F-494FB099665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46059488" sldId="2147484841"/>
          </pc:sldLayoutMkLst>
          <pc:spChg chg="mod">
            <ac:chgData name="Rachel Profitt" userId="33e63d03-b0ce-4cee-8a7f-3417702ed3c2" providerId="ADAL" clId="{A2E1E4F0-11D6-4442-B8D7-7D7C66B4BF2A}" dt="2022-12-30T17:29:05.474" v="512"/>
            <ac:spMkLst>
              <pc:docMk/>
              <pc:sldMasterMk cId="3588427678" sldId="2147484229"/>
              <pc:sldLayoutMk cId="646059488" sldId="2147484841"/>
              <ac:spMk id="3" creationId="{027DCA08-1117-4B11-AEFD-AAB2B33543F9}"/>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0" creationId="{CAF59E09-7602-42B9-AB0C-9D1365A9EBB2}"/>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646059488" sldId="2147484841"/>
              <ac:spMk id="13" creationId="{05B401B2-8D93-427E-90A4-52337B3965E8}"/>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842252135" sldId="2147484842"/>
          </pc:sldLayoutMkLst>
          <pc:spChg chg="mod">
            <ac:chgData name="Rachel Profitt" userId="33e63d03-b0ce-4cee-8a7f-3417702ed3c2" providerId="ADAL" clId="{A2E1E4F0-11D6-4442-B8D7-7D7C66B4BF2A}" dt="2022-12-30T17:29:05.474" v="512"/>
            <ac:spMkLst>
              <pc:docMk/>
              <pc:sldMasterMk cId="3588427678" sldId="2147484229"/>
              <pc:sldLayoutMk cId="842252135" sldId="2147484842"/>
              <ac:spMk id="3" creationId="{F260F77E-464D-46F7-A8F8-6F281DAB0C7A}"/>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0" creationId="{7E401A97-B3D4-43E4-9B09-8AD4B6B26068}"/>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2" creationId="{7E8A9C08-F392-459F-B90B-EDBF4A830C55}"/>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3" creationId="{05B401B2-8D93-427E-90A4-52337B3965E8}"/>
            </ac:spMkLst>
          </pc:spChg>
          <pc:spChg chg="mod">
            <ac:chgData name="Rachel Profitt" userId="33e63d03-b0ce-4cee-8a7f-3417702ed3c2" providerId="ADAL" clId="{A2E1E4F0-11D6-4442-B8D7-7D7C66B4BF2A}" dt="2022-12-30T17:29:05.474" v="512"/>
            <ac:spMkLst>
              <pc:docMk/>
              <pc:sldMasterMk cId="3588427678" sldId="2147484229"/>
              <pc:sldLayoutMk cId="842252135" sldId="2147484842"/>
              <ac:spMk id="14" creationId="{52B36921-D927-4BA6-8891-8AEE9784923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74357050" sldId="2147484843"/>
          </pc:sldLayoutMkLst>
          <pc:spChg chg="mod">
            <ac:chgData name="Rachel Profitt" userId="33e63d03-b0ce-4cee-8a7f-3417702ed3c2" providerId="ADAL" clId="{A2E1E4F0-11D6-4442-B8D7-7D7C66B4BF2A}" dt="2022-12-30T17:29:05.474" v="512"/>
            <ac:spMkLst>
              <pc:docMk/>
              <pc:sldMasterMk cId="3588427678" sldId="2147484229"/>
              <pc:sldLayoutMk cId="3474357050" sldId="2147484843"/>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4" creationId="{AE833B58-0629-4A46-8711-902C16A99314}"/>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9" creationId="{1231301F-62BD-4CF6-8990-CDF00AFC8CCF}"/>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0" creationId="{7E401A97-B3D4-43E4-9B09-8AD4B6B2606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1" creationId="{7223C820-5673-4288-A9D6-185A95066B1E}"/>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2" creationId="{7E8A9C08-F392-459F-B90B-EDBF4A830C55}"/>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3" creationId="{05B401B2-8D93-427E-90A4-52337B3965E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4" creationId="{BBD58C33-921C-42F1-9803-1C798DB548C2}"/>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5" creationId="{38E883C1-8203-4549-AF30-B96AEC45AC68}"/>
            </ac:spMkLst>
          </pc:spChg>
          <pc:spChg chg="mod">
            <ac:chgData name="Rachel Profitt" userId="33e63d03-b0ce-4cee-8a7f-3417702ed3c2" providerId="ADAL" clId="{A2E1E4F0-11D6-4442-B8D7-7D7C66B4BF2A}" dt="2022-12-30T17:29:05.474" v="512"/>
            <ac:spMkLst>
              <pc:docMk/>
              <pc:sldMasterMk cId="3588427678" sldId="2147484229"/>
              <pc:sldLayoutMk cId="3474357050" sldId="2147484843"/>
              <ac:spMk id="16" creationId="{5CF56B00-AAD4-4F4F-8228-B6CF8367DE0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572006585" sldId="2147484910"/>
          </pc:sldLayoutMkLst>
          <pc:spChg chg="mod">
            <ac:chgData name="Rachel Profitt" userId="33e63d03-b0ce-4cee-8a7f-3417702ed3c2" providerId="ADAL" clId="{A2E1E4F0-11D6-4442-B8D7-7D7C66B4BF2A}" dt="2022-12-30T17:29:05.474" v="512"/>
            <ac:spMkLst>
              <pc:docMk/>
              <pc:sldMasterMk cId="3588427678" sldId="2147484229"/>
              <pc:sldLayoutMk cId="1572006585" sldId="2147484910"/>
              <ac:spMk id="5" creationId="{14B7A288-CDAC-4184-9F73-137C95F5E643}"/>
            </ac:spMkLst>
          </pc:spChg>
          <pc:spChg chg="mod">
            <ac:chgData name="Rachel Profitt" userId="33e63d03-b0ce-4cee-8a7f-3417702ed3c2" providerId="ADAL" clId="{A2E1E4F0-11D6-4442-B8D7-7D7C66B4BF2A}" dt="2022-12-30T17:29:05.474" v="512"/>
            <ac:spMkLst>
              <pc:docMk/>
              <pc:sldMasterMk cId="3588427678" sldId="2147484229"/>
              <pc:sldLayoutMk cId="1572006585" sldId="2147484910"/>
              <ac:spMk id="6" creationId="{5F6A123D-3A27-499F-9210-3E0D7CED39C6}"/>
            </ac:spMkLst>
          </pc:spChg>
          <pc:spChg chg="mod">
            <ac:chgData name="Rachel Profitt" userId="33e63d03-b0ce-4cee-8a7f-3417702ed3c2" providerId="ADAL" clId="{A2E1E4F0-11D6-4442-B8D7-7D7C66B4BF2A}" dt="2022-12-30T17:29:05.474" v="512"/>
            <ac:spMkLst>
              <pc:docMk/>
              <pc:sldMasterMk cId="3588427678" sldId="2147484229"/>
              <pc:sldLayoutMk cId="1572006585" sldId="2147484910"/>
              <ac:spMk id="9" creationId="{CEC22105-78D6-4753-94FA-3DA949361A9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533679714" sldId="2147484911"/>
          </pc:sldLayoutMkLst>
          <pc:spChg chg="mod">
            <ac:chgData name="Rachel Profitt" userId="33e63d03-b0ce-4cee-8a7f-3417702ed3c2" providerId="ADAL" clId="{A2E1E4F0-11D6-4442-B8D7-7D7C66B4BF2A}" dt="2022-12-30T17:29:05.474" v="512"/>
            <ac:spMkLst>
              <pc:docMk/>
              <pc:sldMasterMk cId="3588427678" sldId="2147484229"/>
              <pc:sldLayoutMk cId="533679714" sldId="2147484911"/>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533679714" sldId="2147484911"/>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533679714" sldId="2147484911"/>
              <ac:spMk id="6" creationId="{8E9CDCB4-03E1-4763-B83E-A1334BCDB0C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61443602" sldId="2147484922"/>
          </pc:sldLayoutMkLst>
          <pc:spChg chg="mod">
            <ac:chgData name="Rachel Profitt" userId="33e63d03-b0ce-4cee-8a7f-3417702ed3c2" providerId="ADAL" clId="{A2E1E4F0-11D6-4442-B8D7-7D7C66B4BF2A}" dt="2022-12-30T17:29:05.474" v="512"/>
            <ac:spMkLst>
              <pc:docMk/>
              <pc:sldMasterMk cId="3588427678" sldId="2147484229"/>
              <pc:sldLayoutMk cId="3861443602" sldId="2147484922"/>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3861443602" sldId="2147484922"/>
              <ac:spMk id="6" creationId="{03F619C2-B134-493A-AB9F-5DE39C929931}"/>
            </ac:spMkLst>
          </pc:spChg>
          <pc:spChg chg="mod">
            <ac:chgData name="Rachel Profitt" userId="33e63d03-b0ce-4cee-8a7f-3417702ed3c2" providerId="ADAL" clId="{A2E1E4F0-11D6-4442-B8D7-7D7C66B4BF2A}" dt="2022-12-30T17:29:05.474" v="512"/>
            <ac:spMkLst>
              <pc:docMk/>
              <pc:sldMasterMk cId="3588427678" sldId="2147484229"/>
              <pc:sldLayoutMk cId="3861443602" sldId="2147484922"/>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603402083" sldId="2147484923"/>
          </pc:sldLayoutMkLst>
          <pc:spChg chg="mod">
            <ac:chgData name="Rachel Profitt" userId="33e63d03-b0ce-4cee-8a7f-3417702ed3c2" providerId="ADAL" clId="{A2E1E4F0-11D6-4442-B8D7-7D7C66B4BF2A}" dt="2022-12-30T17:29:05.474" v="512"/>
            <ac:spMkLst>
              <pc:docMk/>
              <pc:sldMasterMk cId="3588427678" sldId="2147484229"/>
              <pc:sldLayoutMk cId="2603402083" sldId="2147484923"/>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2603402083" sldId="2147484923"/>
              <ac:spMk id="6" creationId="{1D4894F6-B50F-43E1-83FC-4F2200B2FA65}"/>
            </ac:spMkLst>
          </pc:spChg>
          <pc:spChg chg="mod">
            <ac:chgData name="Rachel Profitt" userId="33e63d03-b0ce-4cee-8a7f-3417702ed3c2" providerId="ADAL" clId="{A2E1E4F0-11D6-4442-B8D7-7D7C66B4BF2A}" dt="2022-12-30T17:29:05.474" v="512"/>
            <ac:spMkLst>
              <pc:docMk/>
              <pc:sldMasterMk cId="3588427678" sldId="2147484229"/>
              <pc:sldLayoutMk cId="2603402083" sldId="2147484923"/>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96866871" sldId="2147484924"/>
          </pc:sldLayoutMkLst>
          <pc:spChg chg="mod">
            <ac:chgData name="Rachel Profitt" userId="33e63d03-b0ce-4cee-8a7f-3417702ed3c2" providerId="ADAL" clId="{A2E1E4F0-11D6-4442-B8D7-7D7C66B4BF2A}" dt="2022-12-30T17:29:05.474" v="512"/>
            <ac:spMkLst>
              <pc:docMk/>
              <pc:sldMasterMk cId="3588427678" sldId="2147484229"/>
              <pc:sldLayoutMk cId="1096866871" sldId="2147484924"/>
              <ac:spMk id="3" creationId="{E033AC47-6988-4AF2-AB7A-F400B9B8392F}"/>
            </ac:spMkLst>
          </pc:spChg>
          <pc:spChg chg="mod">
            <ac:chgData name="Rachel Profitt" userId="33e63d03-b0ce-4cee-8a7f-3417702ed3c2" providerId="ADAL" clId="{A2E1E4F0-11D6-4442-B8D7-7D7C66B4BF2A}" dt="2022-12-30T17:29:05.474" v="512"/>
            <ac:spMkLst>
              <pc:docMk/>
              <pc:sldMasterMk cId="3588427678" sldId="2147484229"/>
              <pc:sldLayoutMk cId="1096866871" sldId="2147484924"/>
              <ac:spMk id="6" creationId="{A629011D-E3B4-416F-9D7F-7A99AE49F65A}"/>
            </ac:spMkLst>
          </pc:spChg>
          <pc:spChg chg="mod">
            <ac:chgData name="Rachel Profitt" userId="33e63d03-b0ce-4cee-8a7f-3417702ed3c2" providerId="ADAL" clId="{A2E1E4F0-11D6-4442-B8D7-7D7C66B4BF2A}" dt="2022-12-30T17:29:05.474" v="512"/>
            <ac:spMkLst>
              <pc:docMk/>
              <pc:sldMasterMk cId="3588427678" sldId="2147484229"/>
              <pc:sldLayoutMk cId="1096866871" sldId="2147484924"/>
              <ac:spMk id="8" creationId="{FA608AEF-BE66-4029-BA63-DA15E89C329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624772569" sldId="2147484938"/>
          </pc:sldLayoutMkLst>
          <pc:spChg chg="mod">
            <ac:chgData name="Rachel Profitt" userId="33e63d03-b0ce-4cee-8a7f-3417702ed3c2" providerId="ADAL" clId="{A2E1E4F0-11D6-4442-B8D7-7D7C66B4BF2A}" dt="2022-12-30T17:29:05.474" v="512"/>
            <ac:spMkLst>
              <pc:docMk/>
              <pc:sldMasterMk cId="3588427678" sldId="2147484229"/>
              <pc:sldLayoutMk cId="1624772569" sldId="2147484938"/>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3" creationId="{8CE10F07-B8D9-4B69-A567-8BEDE6973D96}"/>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1624772569" sldId="2147484938"/>
              <ac:spMk id="15" creationId="{E25EC377-3BC6-40D8-AECB-4FEB302014CD}"/>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982817732" sldId="2147484939"/>
          </pc:sldLayoutMkLst>
          <pc:spChg chg="mod">
            <ac:chgData name="Rachel Profitt" userId="33e63d03-b0ce-4cee-8a7f-3417702ed3c2" providerId="ADAL" clId="{A2E1E4F0-11D6-4442-B8D7-7D7C66B4BF2A}" dt="2022-12-30T17:29:05.474" v="512"/>
            <ac:spMkLst>
              <pc:docMk/>
              <pc:sldMasterMk cId="3588427678" sldId="2147484229"/>
              <pc:sldLayoutMk cId="2982817732" sldId="2147484939"/>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3" creationId="{42B999C7-F5A8-46A6-92C5-AA3BE4E2693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2982817732" sldId="2147484939"/>
              <ac:spMk id="17" creationId="{7DB5F15A-5980-40FF-9D54-3FDE41D604A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5299928" sldId="2147484940"/>
          </pc:sldLayoutMkLst>
          <pc:spChg chg="mod">
            <ac:chgData name="Rachel Profitt" userId="33e63d03-b0ce-4cee-8a7f-3417702ed3c2" providerId="ADAL" clId="{A2E1E4F0-11D6-4442-B8D7-7D7C66B4BF2A}" dt="2022-12-30T17:29:05.474" v="512"/>
            <ac:spMkLst>
              <pc:docMk/>
              <pc:sldMasterMk cId="3588427678" sldId="2147484229"/>
              <pc:sldLayoutMk cId="245299928" sldId="2147484940"/>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3" creationId="{B2FE569B-F817-467C-8BAC-558CE9824DBA}"/>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7" creationId="{7DB5F15A-5980-40FF-9D54-3FDE41D604AE}"/>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8" creationId="{83564109-638C-44E2-AE84-46B44C29FD6C}"/>
            </ac:spMkLst>
          </pc:spChg>
          <pc:spChg chg="mod">
            <ac:chgData name="Rachel Profitt" userId="33e63d03-b0ce-4cee-8a7f-3417702ed3c2" providerId="ADAL" clId="{A2E1E4F0-11D6-4442-B8D7-7D7C66B4BF2A}" dt="2022-12-30T17:29:05.474" v="512"/>
            <ac:spMkLst>
              <pc:docMk/>
              <pc:sldMasterMk cId="3588427678" sldId="2147484229"/>
              <pc:sldLayoutMk cId="245299928" sldId="2147484940"/>
              <ac:spMk id="19" creationId="{713AAE36-2045-4D14-87DC-59D4EFCC15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96918344" sldId="2147484941"/>
          </pc:sldLayoutMkLst>
          <pc:spChg chg="mod">
            <ac:chgData name="Rachel Profitt" userId="33e63d03-b0ce-4cee-8a7f-3417702ed3c2" providerId="ADAL" clId="{A2E1E4F0-11D6-4442-B8D7-7D7C66B4BF2A}" dt="2022-12-30T17:29:05.474" v="512"/>
            <ac:spMkLst>
              <pc:docMk/>
              <pc:sldMasterMk cId="3588427678" sldId="2147484229"/>
              <pc:sldLayoutMk cId="3696918344" sldId="2147484941"/>
              <ac:spMk id="3" creationId="{F260F77E-464D-46F7-A8F8-6F281DAB0C7A}"/>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19" creationId="{CB20F198-3776-433D-85A8-C2B6AC6235FF}"/>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0" creationId="{97BC59AA-6CF8-4091-8008-21AA9AD8E8B5}"/>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1" creationId="{BECED387-BA3E-49B2-8F1E-0E371E09E0A4}"/>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2" creationId="{6B26A1CD-81F9-4C2F-896F-E69757C6658C}"/>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3" creationId="{79263A4B-A9A8-4CE5-96A8-6F6EC365E512}"/>
            </ac:spMkLst>
          </pc:spChg>
          <pc:spChg chg="mod">
            <ac:chgData name="Rachel Profitt" userId="33e63d03-b0ce-4cee-8a7f-3417702ed3c2" providerId="ADAL" clId="{A2E1E4F0-11D6-4442-B8D7-7D7C66B4BF2A}" dt="2022-12-30T17:29:05.474" v="512"/>
            <ac:spMkLst>
              <pc:docMk/>
              <pc:sldMasterMk cId="3588427678" sldId="2147484229"/>
              <pc:sldLayoutMk cId="3696918344" sldId="2147484941"/>
              <ac:spMk id="24" creationId="{2205743D-F71A-4647-9BE4-2900BDA2582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993881619" sldId="2147484942"/>
          </pc:sldLayoutMkLst>
          <pc:spChg chg="mod">
            <ac:chgData name="Rachel Profitt" userId="33e63d03-b0ce-4cee-8a7f-3417702ed3c2" providerId="ADAL" clId="{A2E1E4F0-11D6-4442-B8D7-7D7C66B4BF2A}" dt="2022-12-30T17:29:05.474" v="512"/>
            <ac:spMkLst>
              <pc:docMk/>
              <pc:sldMasterMk cId="3588427678" sldId="2147484229"/>
              <pc:sldLayoutMk cId="1993881619" sldId="214748494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1993881619" sldId="214748494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1338459" sldId="2147484943"/>
          </pc:sldLayoutMkLst>
          <pc:spChg chg="mod">
            <ac:chgData name="Rachel Profitt" userId="33e63d03-b0ce-4cee-8a7f-3417702ed3c2" providerId="ADAL" clId="{A2E1E4F0-11D6-4442-B8D7-7D7C66B4BF2A}" dt="2022-12-30T17:29:05.474" v="512"/>
            <ac:spMkLst>
              <pc:docMk/>
              <pc:sldMasterMk cId="3588427678" sldId="2147484229"/>
              <pc:sldLayoutMk cId="61338459" sldId="2147484943"/>
              <ac:spMk id="2" creationId="{D0AAD849-7CFE-4AF7-A7C5-6BBD50C88C1A}"/>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796696161" sldId="2147484944"/>
          </pc:sldLayoutMkLst>
          <pc:spChg chg="mod">
            <ac:chgData name="Rachel Profitt" userId="33e63d03-b0ce-4cee-8a7f-3417702ed3c2" providerId="ADAL" clId="{A2E1E4F0-11D6-4442-B8D7-7D7C66B4BF2A}" dt="2022-12-30T17:29:05.474" v="512"/>
            <ac:spMkLst>
              <pc:docMk/>
              <pc:sldMasterMk cId="3588427678" sldId="2147484229"/>
              <pc:sldLayoutMk cId="1796696161" sldId="2147484944"/>
              <ac:spMk id="2" creationId="{39E5C076-3B78-4451-8068-576892A08E9C}"/>
            </ac:spMkLst>
          </pc:spChg>
          <pc:spChg chg="mod">
            <ac:chgData name="Rachel Profitt" userId="33e63d03-b0ce-4cee-8a7f-3417702ed3c2" providerId="ADAL" clId="{A2E1E4F0-11D6-4442-B8D7-7D7C66B4BF2A}" dt="2022-12-30T17:29:05.474" v="512"/>
            <ac:spMkLst>
              <pc:docMk/>
              <pc:sldMasterMk cId="3588427678" sldId="2147484229"/>
              <pc:sldLayoutMk cId="1796696161" sldId="2147484944"/>
              <ac:spMk id="6" creationId="{49D8AF80-CAD5-4055-80AD-0B31EBCB52A9}"/>
            </ac:spMkLst>
          </pc:spChg>
          <pc:spChg chg="mod">
            <ac:chgData name="Rachel Profitt" userId="33e63d03-b0ce-4cee-8a7f-3417702ed3c2" providerId="ADAL" clId="{A2E1E4F0-11D6-4442-B8D7-7D7C66B4BF2A}" dt="2022-12-30T17:29:05.474" v="512"/>
            <ac:spMkLst>
              <pc:docMk/>
              <pc:sldMasterMk cId="3588427678" sldId="2147484229"/>
              <pc:sldLayoutMk cId="1796696161" sldId="2147484944"/>
              <ac:spMk id="7" creationId="{7E9DBFD9-3E1E-4F19-AF15-56780F9C7927}"/>
            </ac:spMkLst>
          </pc:spChg>
          <pc:cxnChg chg="mod">
            <ac:chgData name="Rachel Profitt" userId="33e63d03-b0ce-4cee-8a7f-3417702ed3c2" providerId="ADAL" clId="{A2E1E4F0-11D6-4442-B8D7-7D7C66B4BF2A}" dt="2022-12-30T17:29:05.474" v="512"/>
            <ac:cxnSpMkLst>
              <pc:docMk/>
              <pc:sldMasterMk cId="3588427678" sldId="2147484229"/>
              <pc:sldLayoutMk cId="1796696161" sldId="2147484944"/>
              <ac:cxnSpMk id="5" creationId="{C35867F2-3994-4092-B53B-5792FEE69887}"/>
            </ac:cxnSpMkLst>
          </pc:cxnChg>
          <pc:cxnChg chg="mod">
            <ac:chgData name="Rachel Profitt" userId="33e63d03-b0ce-4cee-8a7f-3417702ed3c2" providerId="ADAL" clId="{A2E1E4F0-11D6-4442-B8D7-7D7C66B4BF2A}" dt="2022-12-30T17:29:05.474" v="512"/>
            <ac:cxnSpMkLst>
              <pc:docMk/>
              <pc:sldMasterMk cId="3588427678" sldId="2147484229"/>
              <pc:sldLayoutMk cId="1796696161" sldId="2147484944"/>
              <ac:cxnSpMk id="8" creationId="{DF1A9F7D-F14E-4BCE-9EB4-D9EF47B67809}"/>
            </ac:cxnSpMkLst>
          </pc:cxnChg>
        </pc:sldLayoutChg>
        <pc:sldLayoutChg chg="modSp">
          <pc:chgData name="Rachel Profitt" userId="33e63d03-b0ce-4cee-8a7f-3417702ed3c2" providerId="ADAL" clId="{A2E1E4F0-11D6-4442-B8D7-7D7C66B4BF2A}" dt="2022-12-30T17:29:05.474" v="512"/>
          <pc:sldLayoutMkLst>
            <pc:docMk/>
            <pc:sldMasterMk cId="3588427678" sldId="2147484229"/>
            <pc:sldLayoutMk cId="3049640092" sldId="2147484945"/>
          </pc:sldLayoutMkLst>
          <pc:spChg chg="mod">
            <ac:chgData name="Rachel Profitt" userId="33e63d03-b0ce-4cee-8a7f-3417702ed3c2" providerId="ADAL" clId="{A2E1E4F0-11D6-4442-B8D7-7D7C66B4BF2A}" dt="2022-12-30T17:29:05.474" v="512"/>
            <ac:spMkLst>
              <pc:docMk/>
              <pc:sldMasterMk cId="3588427678" sldId="2147484229"/>
              <pc:sldLayoutMk cId="3049640092" sldId="2147484945"/>
              <ac:spMk id="2" creationId="{39E5C076-3B78-4451-8068-576892A08E9C}"/>
            </ac:spMkLst>
          </pc:spChg>
          <pc:spChg chg="mod">
            <ac:chgData name="Rachel Profitt" userId="33e63d03-b0ce-4cee-8a7f-3417702ed3c2" providerId="ADAL" clId="{A2E1E4F0-11D6-4442-B8D7-7D7C66B4BF2A}" dt="2022-12-30T17:29:05.474" v="512"/>
            <ac:spMkLst>
              <pc:docMk/>
              <pc:sldMasterMk cId="3588427678" sldId="2147484229"/>
              <pc:sldLayoutMk cId="3049640092" sldId="2147484945"/>
              <ac:spMk id="3" creationId="{A4015781-2431-48C9-AEF1-52FBD41AF3FC}"/>
            </ac:spMkLst>
          </pc:spChg>
          <pc:spChg chg="mod">
            <ac:chgData name="Rachel Profitt" userId="33e63d03-b0ce-4cee-8a7f-3417702ed3c2" providerId="ADAL" clId="{A2E1E4F0-11D6-4442-B8D7-7D7C66B4BF2A}" dt="2022-12-30T17:29:05.474" v="512"/>
            <ac:spMkLst>
              <pc:docMk/>
              <pc:sldMasterMk cId="3588427678" sldId="2147484229"/>
              <pc:sldLayoutMk cId="3049640092" sldId="2147484945"/>
              <ac:spMk id="6" creationId="{A1DC2181-37AB-40A3-B61C-1DE7DBB57D63}"/>
            </ac:spMkLst>
          </pc:spChg>
          <pc:cxnChg chg="mod">
            <ac:chgData name="Rachel Profitt" userId="33e63d03-b0ce-4cee-8a7f-3417702ed3c2" providerId="ADAL" clId="{A2E1E4F0-11D6-4442-B8D7-7D7C66B4BF2A}" dt="2022-12-30T17:29:05.474" v="512"/>
            <ac:cxnSpMkLst>
              <pc:docMk/>
              <pc:sldMasterMk cId="3588427678" sldId="2147484229"/>
              <pc:sldLayoutMk cId="3049640092" sldId="2147484945"/>
              <ac:cxnSpMk id="5" creationId="{C35867F2-3994-4092-B53B-5792FEE69887}"/>
            </ac:cxnSpMkLst>
          </pc:cxnChg>
        </pc:sldLayoutChg>
        <pc:sldLayoutChg chg="modSp">
          <pc:chgData name="Rachel Profitt" userId="33e63d03-b0ce-4cee-8a7f-3417702ed3c2" providerId="ADAL" clId="{A2E1E4F0-11D6-4442-B8D7-7D7C66B4BF2A}" dt="2022-12-30T17:29:05.474" v="512"/>
          <pc:sldLayoutMkLst>
            <pc:docMk/>
            <pc:sldMasterMk cId="3588427678" sldId="2147484229"/>
            <pc:sldLayoutMk cId="3288570195" sldId="2147485050"/>
          </pc:sldLayoutMkLst>
          <pc:spChg chg="mod">
            <ac:chgData name="Rachel Profitt" userId="33e63d03-b0ce-4cee-8a7f-3417702ed3c2" providerId="ADAL" clId="{A2E1E4F0-11D6-4442-B8D7-7D7C66B4BF2A}" dt="2022-12-30T17:29:05.474" v="512"/>
            <ac:spMkLst>
              <pc:docMk/>
              <pc:sldMasterMk cId="3588427678" sldId="2147484229"/>
              <pc:sldLayoutMk cId="3288570195" sldId="2147485050"/>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8" creationId="{98E90344-0294-48E2-AAF0-601BB99500E7}"/>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0" creationId="{D1F896FB-325C-4849-B372-8DF0D6C0562C}"/>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2" creationId="{DD525736-DEE8-4391-8135-23DE0640053A}"/>
            </ac:spMkLst>
          </pc:spChg>
          <pc:spChg chg="mod">
            <ac:chgData name="Rachel Profitt" userId="33e63d03-b0ce-4cee-8a7f-3417702ed3c2" providerId="ADAL" clId="{A2E1E4F0-11D6-4442-B8D7-7D7C66B4BF2A}" dt="2022-12-30T17:29:05.474" v="512"/>
            <ac:spMkLst>
              <pc:docMk/>
              <pc:sldMasterMk cId="3588427678" sldId="2147484229"/>
              <pc:sldLayoutMk cId="3288570195" sldId="2147485050"/>
              <ac:spMk id="13" creationId="{B4F729D4-B1F1-45F2-A06A-40234B19C883}"/>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008029859" sldId="2147485137"/>
          </pc:sldLayoutMkLst>
          <pc:spChg chg="mod">
            <ac:chgData name="Rachel Profitt" userId="33e63d03-b0ce-4cee-8a7f-3417702ed3c2" providerId="ADAL" clId="{A2E1E4F0-11D6-4442-B8D7-7D7C66B4BF2A}" dt="2022-12-30T17:29:05.474" v="512"/>
            <ac:spMkLst>
              <pc:docMk/>
              <pc:sldMasterMk cId="3588427678" sldId="2147484229"/>
              <pc:sldLayoutMk cId="2008029859" sldId="2147485137"/>
              <ac:spMk id="5" creationId="{BA9F61CF-FF79-485A-A6C8-A1952EFD58AE}"/>
            </ac:spMkLst>
          </pc:spChg>
          <pc:spChg chg="mod">
            <ac:chgData name="Rachel Profitt" userId="33e63d03-b0ce-4cee-8a7f-3417702ed3c2" providerId="ADAL" clId="{A2E1E4F0-11D6-4442-B8D7-7D7C66B4BF2A}" dt="2022-12-30T17:29:05.474" v="512"/>
            <ac:spMkLst>
              <pc:docMk/>
              <pc:sldMasterMk cId="3588427678" sldId="2147484229"/>
              <pc:sldLayoutMk cId="2008029859" sldId="2147485137"/>
              <ac:spMk id="6" creationId="{182D46E0-16CE-40B0-8623-F82D5D410958}"/>
            </ac:spMkLst>
          </pc:spChg>
          <pc:spChg chg="mod">
            <ac:chgData name="Rachel Profitt" userId="33e63d03-b0ce-4cee-8a7f-3417702ed3c2" providerId="ADAL" clId="{A2E1E4F0-11D6-4442-B8D7-7D7C66B4BF2A}" dt="2022-12-30T17:29:05.474" v="512"/>
            <ac:spMkLst>
              <pc:docMk/>
              <pc:sldMasterMk cId="3588427678" sldId="2147484229"/>
              <pc:sldLayoutMk cId="2008029859" sldId="2147485137"/>
              <ac:spMk id="8" creationId="{44977AB6-1D7E-4858-A2EA-BF86577C399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4243841037" sldId="2147485138"/>
          </pc:sldLayoutMkLst>
          <pc:spChg chg="mod">
            <ac:chgData name="Rachel Profitt" userId="33e63d03-b0ce-4cee-8a7f-3417702ed3c2" providerId="ADAL" clId="{A2E1E4F0-11D6-4442-B8D7-7D7C66B4BF2A}" dt="2022-12-30T17:29:05.474" v="512"/>
            <ac:spMkLst>
              <pc:docMk/>
              <pc:sldMasterMk cId="3588427678" sldId="2147484229"/>
              <pc:sldLayoutMk cId="4243841037" sldId="2147485138"/>
              <ac:spMk id="5" creationId="{BA9F61CF-FF79-485A-A6C8-A1952EFD58AE}"/>
            </ac:spMkLst>
          </pc:spChg>
          <pc:spChg chg="mod">
            <ac:chgData name="Rachel Profitt" userId="33e63d03-b0ce-4cee-8a7f-3417702ed3c2" providerId="ADAL" clId="{A2E1E4F0-11D6-4442-B8D7-7D7C66B4BF2A}" dt="2022-12-30T17:29:05.474" v="512"/>
            <ac:spMkLst>
              <pc:docMk/>
              <pc:sldMasterMk cId="3588427678" sldId="2147484229"/>
              <pc:sldLayoutMk cId="4243841037" sldId="2147485138"/>
              <ac:spMk id="6" creationId="{182D46E0-16CE-40B0-8623-F82D5D410958}"/>
            </ac:spMkLst>
          </pc:spChg>
          <pc:spChg chg="mod">
            <ac:chgData name="Rachel Profitt" userId="33e63d03-b0ce-4cee-8a7f-3417702ed3c2" providerId="ADAL" clId="{A2E1E4F0-11D6-4442-B8D7-7D7C66B4BF2A}" dt="2022-12-30T17:29:05.474" v="512"/>
            <ac:spMkLst>
              <pc:docMk/>
              <pc:sldMasterMk cId="3588427678" sldId="2147484229"/>
              <pc:sldLayoutMk cId="4243841037" sldId="2147485138"/>
              <ac:spMk id="8" creationId="{44977AB6-1D7E-4858-A2EA-BF86577C399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978534164" sldId="2147485139"/>
          </pc:sldLayoutMkLst>
          <pc:spChg chg="mod">
            <ac:chgData name="Rachel Profitt" userId="33e63d03-b0ce-4cee-8a7f-3417702ed3c2" providerId="ADAL" clId="{A2E1E4F0-11D6-4442-B8D7-7D7C66B4BF2A}" dt="2022-12-30T17:29:05.474" v="512"/>
            <ac:spMkLst>
              <pc:docMk/>
              <pc:sldMasterMk cId="3588427678" sldId="2147484229"/>
              <pc:sldLayoutMk cId="978534164" sldId="2147485139"/>
              <ac:spMk id="5" creationId="{F1EBE70E-6A93-4EB4-A189-6F9DE42CEE12}"/>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7" creationId="{0E9A2E28-037B-FA4D-ADDC-1AFA11D65CB2}"/>
            </ac:spMkLst>
          </pc:spChg>
          <pc:spChg chg="mod">
            <ac:chgData name="Rachel Profitt" userId="33e63d03-b0ce-4cee-8a7f-3417702ed3c2" providerId="ADAL" clId="{A2E1E4F0-11D6-4442-B8D7-7D7C66B4BF2A}" dt="2022-12-30T17:29:05.474" v="512"/>
            <ac:spMkLst>
              <pc:docMk/>
              <pc:sldMasterMk cId="3588427678" sldId="2147484229"/>
              <pc:sldLayoutMk cId="978534164" sldId="2147485139"/>
              <ac:spMk id="19" creationId="{7B17F8BB-3610-1A4F-9E76-B12E706A5517}"/>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656685275" sldId="2147485140"/>
          </pc:sldLayoutMkLst>
          <pc:spChg chg="mod">
            <ac:chgData name="Rachel Profitt" userId="33e63d03-b0ce-4cee-8a7f-3417702ed3c2" providerId="ADAL" clId="{A2E1E4F0-11D6-4442-B8D7-7D7C66B4BF2A}" dt="2022-12-30T17:29:05.474" v="512"/>
            <ac:spMkLst>
              <pc:docMk/>
              <pc:sldMasterMk cId="3588427678" sldId="2147484229"/>
              <pc:sldLayoutMk cId="1656685275" sldId="2147485140"/>
              <ac:spMk id="3" creationId="{71845FFD-6B9A-4013-932A-5E4D7E849D10}"/>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5" creationId="{F1EBE70E-6A93-4EB4-A189-6F9DE42CEE12}"/>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7" creationId="{0E9A2E28-037B-FA4D-ADDC-1AFA11D65CB2}"/>
            </ac:spMkLst>
          </pc:spChg>
          <pc:spChg chg="mod">
            <ac:chgData name="Rachel Profitt" userId="33e63d03-b0ce-4cee-8a7f-3417702ed3c2" providerId="ADAL" clId="{A2E1E4F0-11D6-4442-B8D7-7D7C66B4BF2A}" dt="2022-12-30T17:29:05.474" v="512"/>
            <ac:spMkLst>
              <pc:docMk/>
              <pc:sldMasterMk cId="3588427678" sldId="2147484229"/>
              <pc:sldLayoutMk cId="1656685275" sldId="2147485140"/>
              <ac:spMk id="19" creationId="{7B17F8BB-3610-1A4F-9E76-B12E706A5517}"/>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206398337" sldId="2147485141"/>
          </pc:sldLayoutMkLst>
          <pc:spChg chg="mod">
            <ac:chgData name="Rachel Profitt" userId="33e63d03-b0ce-4cee-8a7f-3417702ed3c2" providerId="ADAL" clId="{A2E1E4F0-11D6-4442-B8D7-7D7C66B4BF2A}" dt="2022-12-30T17:29:05.474" v="512"/>
            <ac:spMkLst>
              <pc:docMk/>
              <pc:sldMasterMk cId="3588427678" sldId="2147484229"/>
              <pc:sldLayoutMk cId="1206398337" sldId="2147485141"/>
              <ac:spMk id="2" creationId="{2782BB27-7DA5-4478-8C18-C1FFEE20AAC1}"/>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3" creationId="{2316165A-5926-4F59-B348-996936FBB574}"/>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2" creationId="{2BB818A5-4223-0847-B6E2-655C7DC7B6B4}"/>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1206398337" sldId="2147485141"/>
              <ac:spMk id="19" creationId="{0D599919-A8E3-4D2B-86CF-50C6704F17D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450951373" sldId="2147485142"/>
          </pc:sldLayoutMkLst>
          <pc:spChg chg="mod">
            <ac:chgData name="Rachel Profitt" userId="33e63d03-b0ce-4cee-8a7f-3417702ed3c2" providerId="ADAL" clId="{A2E1E4F0-11D6-4442-B8D7-7D7C66B4BF2A}" dt="2022-12-30T17:29:05.474" v="512"/>
            <ac:spMkLst>
              <pc:docMk/>
              <pc:sldMasterMk cId="3588427678" sldId="2147484229"/>
              <pc:sldLayoutMk cId="3450951373" sldId="2147485142"/>
              <ac:spMk id="2" creationId="{6BB14A7D-C409-4A7C-9D82-A2E5DBB8AB72}"/>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3" creationId="{2316165A-5926-4F59-B348-996936FBB574}"/>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2" creationId="{2BB818A5-4223-0847-B6E2-655C7DC7B6B4}"/>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3" creationId="{47501FD0-A948-CC48-8B11-3BD4F2AE4E8F}"/>
            </ac:spMkLst>
          </pc:spChg>
          <pc:spChg chg="mod">
            <ac:chgData name="Rachel Profitt" userId="33e63d03-b0ce-4cee-8a7f-3417702ed3c2" providerId="ADAL" clId="{A2E1E4F0-11D6-4442-B8D7-7D7C66B4BF2A}" dt="2022-12-30T17:29:05.474" v="512"/>
            <ac:spMkLst>
              <pc:docMk/>
              <pc:sldMasterMk cId="3588427678" sldId="2147484229"/>
              <pc:sldLayoutMk cId="3450951373" sldId="2147485142"/>
              <ac:spMk id="19" creationId="{0D599919-A8E3-4D2B-86CF-50C6704F17D5}"/>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561602646" sldId="2147485152"/>
          </pc:sldLayoutMkLst>
          <pc:spChg chg="mod">
            <ac:chgData name="Rachel Profitt" userId="33e63d03-b0ce-4cee-8a7f-3417702ed3c2" providerId="ADAL" clId="{A2E1E4F0-11D6-4442-B8D7-7D7C66B4BF2A}" dt="2022-12-30T17:29:05.474" v="512"/>
            <ac:spMkLst>
              <pc:docMk/>
              <pc:sldMasterMk cId="3588427678" sldId="2147484229"/>
              <pc:sldLayoutMk cId="3561602646" sldId="2147485152"/>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18" creationId="{9B56ECFD-6AA2-4EC5-A445-D1E0952199EC}"/>
            </ac:spMkLst>
          </pc:spChg>
          <pc:spChg chg="mod">
            <ac:chgData name="Rachel Profitt" userId="33e63d03-b0ce-4cee-8a7f-3417702ed3c2" providerId="ADAL" clId="{A2E1E4F0-11D6-4442-B8D7-7D7C66B4BF2A}" dt="2022-12-30T17:29:05.474" v="512"/>
            <ac:spMkLst>
              <pc:docMk/>
              <pc:sldMasterMk cId="3588427678" sldId="2147484229"/>
              <pc:sldLayoutMk cId="3561602646" sldId="2147485152"/>
              <ac:spMk id="20" creationId="{0D6AFB7A-35B4-4881-AB50-D112482166B1}"/>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667531690" sldId="2147485153"/>
          </pc:sldLayoutMkLst>
          <pc:spChg chg="mod">
            <ac:chgData name="Rachel Profitt" userId="33e63d03-b0ce-4cee-8a7f-3417702ed3c2" providerId="ADAL" clId="{A2E1E4F0-11D6-4442-B8D7-7D7C66B4BF2A}" dt="2022-12-30T17:29:05.474" v="512"/>
            <ac:spMkLst>
              <pc:docMk/>
              <pc:sldMasterMk cId="3588427678" sldId="2147484229"/>
              <pc:sldLayoutMk cId="667531690" sldId="2147485153"/>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3" creationId="{67A72D6D-004C-4F57-AD34-F1019A756073}"/>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1" creationId="{F78E1D3B-7D6F-4EFD-9EB2-E1A27309D6AF}"/>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2" creationId="{3BB2FF62-05DC-462E-808C-4DDE1C65392C}"/>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667531690" sldId="2147485153"/>
              <ac:spMk id="18" creationId="{9B56ECFD-6AA2-4EC5-A445-D1E0952199E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4074646849" sldId="2147485154"/>
          </pc:sldLayoutMkLst>
          <pc:spChg chg="mod">
            <ac:chgData name="Rachel Profitt" userId="33e63d03-b0ce-4cee-8a7f-3417702ed3c2" providerId="ADAL" clId="{A2E1E4F0-11D6-4442-B8D7-7D7C66B4BF2A}" dt="2022-12-30T17:29:05.474" v="512"/>
            <ac:spMkLst>
              <pc:docMk/>
              <pc:sldMasterMk cId="3588427678" sldId="2147484229"/>
              <pc:sldLayoutMk cId="4074646849" sldId="2147485154"/>
              <ac:spMk id="2" creationId="{8B33D211-079C-4884-AB74-BFA812A63FE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3" creationId="{67A72D6D-004C-4F57-AD34-F1019A756073}"/>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1" creationId="{F78E1D3B-7D6F-4EFD-9EB2-E1A27309D6AF}"/>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2" creationId="{3BB2FF62-05DC-462E-808C-4DDE1C65392C}"/>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3" creationId="{5BBECFAF-80A0-4620-8865-87562DFB497B}"/>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4" creationId="{8AD287B4-D736-4707-854D-BEA62EF2BBCF}"/>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5" creationId="{9ED5A27F-D9D2-4DCB-8422-4694477ECA8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6" creationId="{5757E314-6417-4051-A2CD-D3614CAA6A78}"/>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7" creationId="{E5577FC3-49F5-4B04-AFD3-AA0A57BA8355}"/>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8" creationId="{9B56ECFD-6AA2-4EC5-A445-D1E0952199EC}"/>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19" creationId="{E4DC3400-0B11-4EA0-9B8D-6FADE6964F37}"/>
            </ac:spMkLst>
          </pc:spChg>
          <pc:spChg chg="mod">
            <ac:chgData name="Rachel Profitt" userId="33e63d03-b0ce-4cee-8a7f-3417702ed3c2" providerId="ADAL" clId="{A2E1E4F0-11D6-4442-B8D7-7D7C66B4BF2A}" dt="2022-12-30T17:29:05.474" v="512"/>
            <ac:spMkLst>
              <pc:docMk/>
              <pc:sldMasterMk cId="3588427678" sldId="2147484229"/>
              <pc:sldLayoutMk cId="4074646849" sldId="2147485154"/>
              <ac:spMk id="20" creationId="{133C357E-ECC0-485F-9033-5D4DEC8774BB}"/>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605903995" sldId="2147485161"/>
          </pc:sldLayoutMkLst>
          <pc:spChg chg="mod">
            <ac:chgData name="Rachel Profitt" userId="33e63d03-b0ce-4cee-8a7f-3417702ed3c2" providerId="ADAL" clId="{A2E1E4F0-11D6-4442-B8D7-7D7C66B4BF2A}" dt="2022-12-30T17:29:05.474" v="512"/>
            <ac:spMkLst>
              <pc:docMk/>
              <pc:sldMasterMk cId="3588427678" sldId="2147484229"/>
              <pc:sldLayoutMk cId="3605903995" sldId="2147485161"/>
              <ac:spMk id="2" creationId="{D1C46CB2-4FDC-43D5-B122-6F27B3C827ED}"/>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3" creationId="{B2FE569B-F817-467C-8BAC-558CE9824DBA}"/>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2" creationId="{9244E618-D996-41A6-8C9D-0C3519EA7A6F}"/>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3" creationId="{8B32544F-F93C-4713-86AD-641424F4A7B9}"/>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4" creationId="{9E4C32BD-CEF7-42AC-94D8-052EF30E2361}"/>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5" creationId="{E25EC377-3BC6-40D8-AECB-4FEB302014CD}"/>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6" creationId="{D682B8EC-8F33-4730-BBE6-E8B7234C9C62}"/>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7" creationId="{7DB5F15A-5980-40FF-9D54-3FDE41D604AE}"/>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8" creationId="{83564109-638C-44E2-AE84-46B44C29FD6C}"/>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19" creationId="{713AAE36-2045-4D14-87DC-59D4EFCC1500}"/>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20" creationId="{2AD682C7-20D7-4ED0-99A7-C8530DAC8612}"/>
            </ac:spMkLst>
          </pc:spChg>
          <pc:spChg chg="mod">
            <ac:chgData name="Rachel Profitt" userId="33e63d03-b0ce-4cee-8a7f-3417702ed3c2" providerId="ADAL" clId="{A2E1E4F0-11D6-4442-B8D7-7D7C66B4BF2A}" dt="2022-12-30T17:29:05.474" v="512"/>
            <ac:spMkLst>
              <pc:docMk/>
              <pc:sldMasterMk cId="3588427678" sldId="2147484229"/>
              <pc:sldLayoutMk cId="3605903995" sldId="2147485161"/>
              <ac:spMk id="21" creationId="{5B1B6F72-F14C-40F1-8B29-8620AA34DC63}"/>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265518951" sldId="2147485162"/>
          </pc:sldLayoutMkLst>
          <pc:spChg chg="mod">
            <ac:chgData name="Rachel Profitt" userId="33e63d03-b0ce-4cee-8a7f-3417702ed3c2" providerId="ADAL" clId="{A2E1E4F0-11D6-4442-B8D7-7D7C66B4BF2A}" dt="2022-12-30T17:29:05.474" v="512"/>
            <ac:spMkLst>
              <pc:docMk/>
              <pc:sldMasterMk cId="3588427678" sldId="2147484229"/>
              <pc:sldLayoutMk cId="3265518951" sldId="214748516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11" creationId="{540485AC-5036-400C-92C3-D3E9EC0252BC}"/>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12" creationId="{F90290A2-7689-4DF5-971A-36C2D9173411}"/>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3265518951" sldId="214748516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10708830" sldId="2147485165"/>
          </pc:sldLayoutMkLst>
          <pc:spChg chg="mod">
            <ac:chgData name="Rachel Profitt" userId="33e63d03-b0ce-4cee-8a7f-3417702ed3c2" providerId="ADAL" clId="{A2E1E4F0-11D6-4442-B8D7-7D7C66B4BF2A}" dt="2022-12-30T17:29:05.474" v="512"/>
            <ac:spMkLst>
              <pc:docMk/>
              <pc:sldMasterMk cId="3588427678" sldId="2147484229"/>
              <pc:sldLayoutMk cId="1010708830" sldId="2147485165"/>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5" creationId="{BFEF95FA-F121-4653-B60A-0D068C345462}"/>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7" creationId="{47F8EAA9-0E64-4589-A234-BC31685BE7D3}"/>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8" creationId="{C2759870-0BEA-44DC-A414-1C70D04E35CC}"/>
            </ac:spMkLst>
          </pc:spChg>
          <pc:spChg chg="mod">
            <ac:chgData name="Rachel Profitt" userId="33e63d03-b0ce-4cee-8a7f-3417702ed3c2" providerId="ADAL" clId="{A2E1E4F0-11D6-4442-B8D7-7D7C66B4BF2A}" dt="2022-12-30T17:29:05.474" v="512"/>
            <ac:spMkLst>
              <pc:docMk/>
              <pc:sldMasterMk cId="3588427678" sldId="2147484229"/>
              <pc:sldLayoutMk cId="1010708830" sldId="2147485165"/>
              <ac:spMk id="19" creationId="{C327262A-D327-4189-AD22-BAD67CF4AB79}"/>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84971770" sldId="2147485189"/>
          </pc:sldLayoutMkLst>
          <pc:spChg chg="mod">
            <ac:chgData name="Rachel Profitt" userId="33e63d03-b0ce-4cee-8a7f-3417702ed3c2" providerId="ADAL" clId="{A2E1E4F0-11D6-4442-B8D7-7D7C66B4BF2A}" dt="2022-12-30T17:29:05.474" v="512"/>
            <ac:spMkLst>
              <pc:docMk/>
              <pc:sldMasterMk cId="3588427678" sldId="2147484229"/>
              <pc:sldLayoutMk cId="2484971770" sldId="2147485189"/>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2484971770" sldId="2147485189"/>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484971770" sldId="2147485189"/>
              <ac:picMk id="4" creationId="{C7D24C81-C6B4-4566-BEC3-F1E03E491846}"/>
            </ac:picMkLst>
          </pc:picChg>
          <pc:picChg chg="mod">
            <ac:chgData name="Rachel Profitt" userId="33e63d03-b0ce-4cee-8a7f-3417702ed3c2" providerId="ADAL" clId="{A2E1E4F0-11D6-4442-B8D7-7D7C66B4BF2A}" dt="2022-12-30T17:29:05.474" v="512"/>
            <ac:picMkLst>
              <pc:docMk/>
              <pc:sldMasterMk cId="3588427678" sldId="2147484229"/>
              <pc:sldLayoutMk cId="2484971770" sldId="2147485189"/>
              <ac:picMk id="7" creationId="{71E6F1EB-96BE-40C0-8FF7-9CA9D6B5675E}"/>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539202642" sldId="2147485190"/>
          </pc:sldLayoutMkLst>
          <pc:spChg chg="mod">
            <ac:chgData name="Rachel Profitt" userId="33e63d03-b0ce-4cee-8a7f-3417702ed3c2" providerId="ADAL" clId="{A2E1E4F0-11D6-4442-B8D7-7D7C66B4BF2A}" dt="2022-12-30T17:29:05.474" v="512"/>
            <ac:spMkLst>
              <pc:docMk/>
              <pc:sldMasterMk cId="3588427678" sldId="2147484229"/>
              <pc:sldLayoutMk cId="3539202642" sldId="2147485190"/>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539202642" sldId="2147485190"/>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539202642" sldId="2147485190"/>
              <ac:spMk id="7" creationId="{C1D9633D-0250-45DF-8C52-8A5F894D7FA7}"/>
            </ac:spMkLst>
          </pc:spChg>
          <pc:picChg chg="mod">
            <ac:chgData name="Rachel Profitt" userId="33e63d03-b0ce-4cee-8a7f-3417702ed3c2" providerId="ADAL" clId="{A2E1E4F0-11D6-4442-B8D7-7D7C66B4BF2A}" dt="2022-12-30T17:29:05.474" v="512"/>
            <ac:picMkLst>
              <pc:docMk/>
              <pc:sldMasterMk cId="3588427678" sldId="2147484229"/>
              <pc:sldLayoutMk cId="3539202642" sldId="2147485190"/>
              <ac:picMk id="6" creationId="{D9214802-33BD-472E-84C0-CBCD65AD4E6E}"/>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572250010" sldId="2147485198"/>
          </pc:sldLayoutMkLst>
          <pc:spChg chg="mod">
            <ac:chgData name="Rachel Profitt" userId="33e63d03-b0ce-4cee-8a7f-3417702ed3c2" providerId="ADAL" clId="{A2E1E4F0-11D6-4442-B8D7-7D7C66B4BF2A}" dt="2022-12-30T17:29:05.474" v="512"/>
            <ac:spMkLst>
              <pc:docMk/>
              <pc:sldMasterMk cId="3588427678" sldId="2147484229"/>
              <pc:sldLayoutMk cId="2572250010" sldId="2147485198"/>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572250010" sldId="2147485198"/>
              <ac:spMk id="5"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50985706" sldId="2147485199"/>
          </pc:sldLayoutMkLst>
          <pc:spChg chg="mod">
            <ac:chgData name="Rachel Profitt" userId="33e63d03-b0ce-4cee-8a7f-3417702ed3c2" providerId="ADAL" clId="{A2E1E4F0-11D6-4442-B8D7-7D7C66B4BF2A}" dt="2022-12-30T17:29:05.474" v="512"/>
            <ac:spMkLst>
              <pc:docMk/>
              <pc:sldMasterMk cId="3588427678" sldId="2147484229"/>
              <pc:sldLayoutMk cId="350985706" sldId="2147485199"/>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492163246" sldId="2147485202"/>
          </pc:sldLayoutMkLst>
          <pc:spChg chg="mod">
            <ac:chgData name="Rachel Profitt" userId="33e63d03-b0ce-4cee-8a7f-3417702ed3c2" providerId="ADAL" clId="{A2E1E4F0-11D6-4442-B8D7-7D7C66B4BF2A}" dt="2022-12-30T17:29:05.474" v="512"/>
            <ac:spMkLst>
              <pc:docMk/>
              <pc:sldMasterMk cId="3588427678" sldId="2147484229"/>
              <pc:sldLayoutMk cId="2492163246" sldId="2147485202"/>
              <ac:spMk id="2" creationId="{4BB3FA96-19FC-48A6-A985-267EB2138E23}"/>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3" creationId="{87A434B7-D4B9-4D45-A31C-F0CC4D227945}"/>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2" creationId="{92783506-927E-48F7-8EFC-36257F3E2812}"/>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3" creationId="{FB6093D3-3EDF-4A80-8450-C5EBB1990775}"/>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4" creationId="{438D2C80-6884-451D-8D7D-B69022CCC5C4}"/>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5" creationId="{7614A884-0AD6-4A85-A432-2B13E7464DA9}"/>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6" creationId="{7D8FFDED-9FE5-4D94-8EB0-7D645C10FBFF}"/>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7" creationId="{D429D954-9297-44FA-B7BD-56586012419C}"/>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8" creationId="{04D43B0D-50F8-4F63-AFA3-34A46F42E816}"/>
            </ac:spMkLst>
          </pc:spChg>
          <pc:spChg chg="mod">
            <ac:chgData name="Rachel Profitt" userId="33e63d03-b0ce-4cee-8a7f-3417702ed3c2" providerId="ADAL" clId="{A2E1E4F0-11D6-4442-B8D7-7D7C66B4BF2A}" dt="2022-12-30T17:29:05.474" v="512"/>
            <ac:spMkLst>
              <pc:docMk/>
              <pc:sldMasterMk cId="3588427678" sldId="2147484229"/>
              <pc:sldLayoutMk cId="2492163246" sldId="2147485202"/>
              <ac:spMk id="29" creationId="{804CEFDA-6A6F-42D3-B65C-4BE1054C905E}"/>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1085263328" sldId="2147485203"/>
          </pc:sldLayoutMkLst>
          <pc:spChg chg="mod">
            <ac:chgData name="Rachel Profitt" userId="33e63d03-b0ce-4cee-8a7f-3417702ed3c2" providerId="ADAL" clId="{A2E1E4F0-11D6-4442-B8D7-7D7C66B4BF2A}" dt="2022-12-30T17:29:05.474" v="512"/>
            <ac:spMkLst>
              <pc:docMk/>
              <pc:sldMasterMk cId="3588427678" sldId="2147484229"/>
              <pc:sldLayoutMk cId="1085263328" sldId="2147485203"/>
              <ac:spMk id="2" creationId="{8D876633-3E8D-4CF4-A5D4-D4E9D88A6DE0}"/>
            </ac:spMkLst>
          </pc:spChg>
          <pc:spChg chg="mod">
            <ac:chgData name="Rachel Profitt" userId="33e63d03-b0ce-4cee-8a7f-3417702ed3c2" providerId="ADAL" clId="{A2E1E4F0-11D6-4442-B8D7-7D7C66B4BF2A}" dt="2022-12-30T17:29:05.474" v="512"/>
            <ac:spMkLst>
              <pc:docMk/>
              <pc:sldMasterMk cId="3588427678" sldId="2147484229"/>
              <pc:sldLayoutMk cId="1085263328" sldId="2147485203"/>
              <ac:spMk id="4"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1085263328" sldId="2147485203"/>
              <ac:spMk id="7" creationId="{0614E108-2258-4959-A182-798030A0C286}"/>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2382814170" sldId="2147485204"/>
          </pc:sldLayoutMkLst>
          <pc:spChg chg="mod">
            <ac:chgData name="Rachel Profitt" userId="33e63d03-b0ce-4cee-8a7f-3417702ed3c2" providerId="ADAL" clId="{A2E1E4F0-11D6-4442-B8D7-7D7C66B4BF2A}" dt="2022-12-30T17:29:05.474" v="512"/>
            <ac:spMkLst>
              <pc:docMk/>
              <pc:sldMasterMk cId="3588427678" sldId="2147484229"/>
              <pc:sldLayoutMk cId="2382814170" sldId="2147485204"/>
              <ac:spMk id="2" creationId="{00000000-0000-0000-0000-000000000000}"/>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174014229" sldId="2147485205"/>
          </pc:sldLayoutMkLst>
          <pc:spChg chg="mod">
            <ac:chgData name="Rachel Profitt" userId="33e63d03-b0ce-4cee-8a7f-3417702ed3c2" providerId="ADAL" clId="{A2E1E4F0-11D6-4442-B8D7-7D7C66B4BF2A}" dt="2022-12-30T17:29:05.474" v="512"/>
            <ac:spMkLst>
              <pc:docMk/>
              <pc:sldMasterMk cId="3588427678" sldId="2147484229"/>
              <pc:sldLayoutMk cId="3174014229" sldId="2147485205"/>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174014229" sldId="2147485205"/>
              <ac:spMk id="3" creationId="{DC1D8EF4-A5A1-4D2B-9918-9B027853453F}"/>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94269841" sldId="2147485206"/>
          </pc:sldLayoutMkLst>
          <pc:spChg chg="mod">
            <ac:chgData name="Rachel Profitt" userId="33e63d03-b0ce-4cee-8a7f-3417702ed3c2" providerId="ADAL" clId="{A2E1E4F0-11D6-4442-B8D7-7D7C66B4BF2A}" dt="2022-12-30T17:29:05.474" v="512"/>
            <ac:spMkLst>
              <pc:docMk/>
              <pc:sldMasterMk cId="3588427678" sldId="2147484229"/>
              <pc:sldLayoutMk cId="394269841" sldId="2147485206"/>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94269841" sldId="2147485206"/>
              <ac:picMk id="7" creationId="{53BEC10D-83A8-4649-88F8-525050193CA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983662292" sldId="2147485212"/>
          </pc:sldLayoutMkLst>
          <pc:spChg chg="mod">
            <ac:chgData name="Rachel Profitt" userId="33e63d03-b0ce-4cee-8a7f-3417702ed3c2" providerId="ADAL" clId="{A2E1E4F0-11D6-4442-B8D7-7D7C66B4BF2A}" dt="2022-12-30T17:29:05.474" v="512"/>
            <ac:spMkLst>
              <pc:docMk/>
              <pc:sldMasterMk cId="3588427678" sldId="2147484229"/>
              <pc:sldLayoutMk cId="3983662292" sldId="2147485212"/>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983662292" sldId="2147485212"/>
              <ac:spMk id="12" creationId="{B7906C05-2D3A-4EE1-8C05-624CD0DA8D38}"/>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3809554101" sldId="2147485213"/>
          </pc:sldLayoutMkLst>
          <pc:spChg chg="mod">
            <ac:chgData name="Rachel Profitt" userId="33e63d03-b0ce-4cee-8a7f-3417702ed3c2" providerId="ADAL" clId="{A2E1E4F0-11D6-4442-B8D7-7D7C66B4BF2A}" dt="2022-12-30T17:29:05.474" v="512"/>
            <ac:spMkLst>
              <pc:docMk/>
              <pc:sldMasterMk cId="3588427678" sldId="2147484229"/>
              <pc:sldLayoutMk cId="3809554101" sldId="2147485213"/>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3809554101" sldId="2147485213"/>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3809554101" sldId="2147485213"/>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809554101" sldId="2147485213"/>
              <ac:picMk id="6" creationId="{E48B7899-CB4D-47CD-A953-8FAD549121F1}"/>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1586877803" sldId="2147485214"/>
          </pc:sldLayoutMkLst>
          <pc:spChg chg="mod">
            <ac:chgData name="Rachel Profitt" userId="33e63d03-b0ce-4cee-8a7f-3417702ed3c2" providerId="ADAL" clId="{A2E1E4F0-11D6-4442-B8D7-7D7C66B4BF2A}" dt="2022-12-30T17:29:05.474" v="512"/>
            <ac:spMkLst>
              <pc:docMk/>
              <pc:sldMasterMk cId="3588427678" sldId="2147484229"/>
              <pc:sldLayoutMk cId="1586877803" sldId="2147485214"/>
              <ac:spMk id="8" creationId="{66B4EC0E-1A04-488E-9DE2-3E485E0F7BD5}"/>
            </ac:spMkLst>
          </pc:spChg>
          <pc:spChg chg="mod">
            <ac:chgData name="Rachel Profitt" userId="33e63d03-b0ce-4cee-8a7f-3417702ed3c2" providerId="ADAL" clId="{A2E1E4F0-11D6-4442-B8D7-7D7C66B4BF2A}" dt="2022-12-30T17:29:05.474" v="512"/>
            <ac:spMkLst>
              <pc:docMk/>
              <pc:sldMasterMk cId="3588427678" sldId="2147484229"/>
              <pc:sldLayoutMk cId="1586877803" sldId="2147485214"/>
              <ac:spMk id="9" creationId="{FCC19D23-D1E4-4510-8049-F818AF4AC73B}"/>
            </ac:spMkLst>
          </pc:spChg>
          <pc:spChg chg="mod">
            <ac:chgData name="Rachel Profitt" userId="33e63d03-b0ce-4cee-8a7f-3417702ed3c2" providerId="ADAL" clId="{A2E1E4F0-11D6-4442-B8D7-7D7C66B4BF2A}" dt="2022-12-30T17:29:05.474" v="512"/>
            <ac:spMkLst>
              <pc:docMk/>
              <pc:sldMasterMk cId="3588427678" sldId="2147484229"/>
              <pc:sldLayoutMk cId="1586877803" sldId="2147485214"/>
              <ac:spMk id="10" creationId="{9C33B5F3-01CE-4749-9431-1FBF746009EB}"/>
            </ac:spMkLst>
          </pc:spChg>
          <pc:picChg chg="mod">
            <ac:chgData name="Rachel Profitt" userId="33e63d03-b0ce-4cee-8a7f-3417702ed3c2" providerId="ADAL" clId="{A2E1E4F0-11D6-4442-B8D7-7D7C66B4BF2A}" dt="2022-12-30T17:29:05.474" v="512"/>
            <ac:picMkLst>
              <pc:docMk/>
              <pc:sldMasterMk cId="3588427678" sldId="2147484229"/>
              <pc:sldLayoutMk cId="1586877803" sldId="2147485214"/>
              <ac:picMk id="6" creationId="{350AB3FA-3405-4169-9479-480C4E8FE5D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307056970" sldId="2147485215"/>
          </pc:sldLayoutMkLst>
          <pc:spChg chg="mod">
            <ac:chgData name="Rachel Profitt" userId="33e63d03-b0ce-4cee-8a7f-3417702ed3c2" providerId="ADAL" clId="{A2E1E4F0-11D6-4442-B8D7-7D7C66B4BF2A}" dt="2022-12-30T17:29:05.474" v="512"/>
            <ac:spMkLst>
              <pc:docMk/>
              <pc:sldMasterMk cId="3588427678" sldId="2147484229"/>
              <pc:sldLayoutMk cId="3307056970" sldId="2147485215"/>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307056970" sldId="2147485215"/>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307056970" sldId="2147485215"/>
              <ac:picMk id="6" creationId="{2A9CEB69-ACA2-426E-A1A5-54DB916D6182}"/>
            </ac:picMkLst>
          </pc:picChg>
          <pc:picChg chg="mod">
            <ac:chgData name="Rachel Profitt" userId="33e63d03-b0ce-4cee-8a7f-3417702ed3c2" providerId="ADAL" clId="{A2E1E4F0-11D6-4442-B8D7-7D7C66B4BF2A}" dt="2022-12-30T17:29:05.474" v="512"/>
            <ac:picMkLst>
              <pc:docMk/>
              <pc:sldMasterMk cId="3588427678" sldId="2147484229"/>
              <pc:sldLayoutMk cId="3307056970" sldId="2147485215"/>
              <ac:picMk id="7" creationId="{168BE704-B556-45E9-BE93-C19A745DB30C}"/>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669506150" sldId="2147485216"/>
          </pc:sldLayoutMkLst>
          <pc:spChg chg="mod">
            <ac:chgData name="Rachel Profitt" userId="33e63d03-b0ce-4cee-8a7f-3417702ed3c2" providerId="ADAL" clId="{A2E1E4F0-11D6-4442-B8D7-7D7C66B4BF2A}" dt="2022-12-30T17:29:05.474" v="512"/>
            <ac:spMkLst>
              <pc:docMk/>
              <pc:sldMasterMk cId="3588427678" sldId="2147484229"/>
              <pc:sldLayoutMk cId="2669506150" sldId="2147485216"/>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2669506150" sldId="2147485216"/>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669506150" sldId="2147485216"/>
              <ac:picMk id="7" creationId="{17AABFA6-6857-43EF-9CDC-D483A94CE64F}"/>
            </ac:picMkLst>
          </pc:picChg>
          <pc:picChg chg="mod">
            <ac:chgData name="Rachel Profitt" userId="33e63d03-b0ce-4cee-8a7f-3417702ed3c2" providerId="ADAL" clId="{A2E1E4F0-11D6-4442-B8D7-7D7C66B4BF2A}" dt="2022-12-30T17:29:05.474" v="512"/>
            <ac:picMkLst>
              <pc:docMk/>
              <pc:sldMasterMk cId="3588427678" sldId="2147484229"/>
              <pc:sldLayoutMk cId="2669506150" sldId="2147485216"/>
              <ac:picMk id="8" creationId="{547E7F7C-2D58-481F-8331-3FE0241E1FB3}"/>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548762195" sldId="2147485218"/>
          </pc:sldLayoutMkLst>
          <pc:spChg chg="mod">
            <ac:chgData name="Rachel Profitt" userId="33e63d03-b0ce-4cee-8a7f-3417702ed3c2" providerId="ADAL" clId="{A2E1E4F0-11D6-4442-B8D7-7D7C66B4BF2A}" dt="2022-12-30T17:29:05.474" v="512"/>
            <ac:spMkLst>
              <pc:docMk/>
              <pc:sldMasterMk cId="3588427678" sldId="2147484229"/>
              <pc:sldLayoutMk cId="3548762195" sldId="2147485218"/>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548762195" sldId="2147485218"/>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548762195" sldId="2147485218"/>
              <ac:picMk id="4" creationId="{E44A620F-90A5-4F90-A46E-589E29C354F0}"/>
            </ac:picMkLst>
          </pc:picChg>
          <pc:picChg chg="mod">
            <ac:chgData name="Rachel Profitt" userId="33e63d03-b0ce-4cee-8a7f-3417702ed3c2" providerId="ADAL" clId="{A2E1E4F0-11D6-4442-B8D7-7D7C66B4BF2A}" dt="2022-12-30T17:29:05.474" v="512"/>
            <ac:picMkLst>
              <pc:docMk/>
              <pc:sldMasterMk cId="3588427678" sldId="2147484229"/>
              <pc:sldLayoutMk cId="3548762195" sldId="2147485218"/>
              <ac:picMk id="6" creationId="{CFC91BBC-1960-4789-9C92-73EDA57735F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860000897" sldId="2147485219"/>
          </pc:sldLayoutMkLst>
          <pc:spChg chg="mod">
            <ac:chgData name="Rachel Profitt" userId="33e63d03-b0ce-4cee-8a7f-3417702ed3c2" providerId="ADAL" clId="{A2E1E4F0-11D6-4442-B8D7-7D7C66B4BF2A}" dt="2022-12-30T17:29:05.474" v="512"/>
            <ac:spMkLst>
              <pc:docMk/>
              <pc:sldMasterMk cId="3588427678" sldId="2147484229"/>
              <pc:sldLayoutMk cId="3860000897" sldId="2147485219"/>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860000897" sldId="2147485219"/>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860000897" sldId="2147485219"/>
              <ac:picMk id="7" creationId="{DD933C26-17AD-4009-92E5-51D531D61A86}"/>
            </ac:picMkLst>
          </pc:picChg>
          <pc:picChg chg="mod">
            <ac:chgData name="Rachel Profitt" userId="33e63d03-b0ce-4cee-8a7f-3417702ed3c2" providerId="ADAL" clId="{A2E1E4F0-11D6-4442-B8D7-7D7C66B4BF2A}" dt="2022-12-30T17:29:05.474" v="512"/>
            <ac:picMkLst>
              <pc:docMk/>
              <pc:sldMasterMk cId="3588427678" sldId="2147484229"/>
              <pc:sldLayoutMk cId="3860000897" sldId="2147485219"/>
              <ac:picMk id="8" creationId="{5FFF0A47-7543-41B6-9868-D5B1EA735187}"/>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640600232" sldId="2147485220"/>
          </pc:sldLayoutMkLst>
          <pc:spChg chg="mod">
            <ac:chgData name="Rachel Profitt" userId="33e63d03-b0ce-4cee-8a7f-3417702ed3c2" providerId="ADAL" clId="{A2E1E4F0-11D6-4442-B8D7-7D7C66B4BF2A}" dt="2022-12-30T17:29:05.474" v="512"/>
            <ac:spMkLst>
              <pc:docMk/>
              <pc:sldMasterMk cId="3588427678" sldId="2147484229"/>
              <pc:sldLayoutMk cId="3640600232" sldId="2147485220"/>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640600232" sldId="2147485220"/>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640600232" sldId="2147485220"/>
              <ac:picMk id="6" creationId="{80DE0B83-1A11-4323-B03A-220D262F53C9}"/>
            </ac:picMkLst>
          </pc:picChg>
          <pc:picChg chg="mod">
            <ac:chgData name="Rachel Profitt" userId="33e63d03-b0ce-4cee-8a7f-3417702ed3c2" providerId="ADAL" clId="{A2E1E4F0-11D6-4442-B8D7-7D7C66B4BF2A}" dt="2022-12-30T17:29:05.474" v="512"/>
            <ac:picMkLst>
              <pc:docMk/>
              <pc:sldMasterMk cId="3588427678" sldId="2147484229"/>
              <pc:sldLayoutMk cId="3640600232" sldId="2147485220"/>
              <ac:picMk id="8" creationId="{994EB93C-6F19-49E9-A6E6-6858355E5133}"/>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705513893" sldId="2147485222"/>
          </pc:sldLayoutMkLst>
          <pc:spChg chg="mod">
            <ac:chgData name="Rachel Profitt" userId="33e63d03-b0ce-4cee-8a7f-3417702ed3c2" providerId="ADAL" clId="{A2E1E4F0-11D6-4442-B8D7-7D7C66B4BF2A}" dt="2022-12-30T17:29:05.474" v="512"/>
            <ac:spMkLst>
              <pc:docMk/>
              <pc:sldMasterMk cId="3588427678" sldId="2147484229"/>
              <pc:sldLayoutMk cId="2705513893" sldId="2147485222"/>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705513893" sldId="2147485222"/>
              <ac:picMk id="4" creationId="{AE01FB6F-69FB-4C55-8F77-47A913335DB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781760910" sldId="2147485223"/>
          </pc:sldLayoutMkLst>
          <pc:spChg chg="mod">
            <ac:chgData name="Rachel Profitt" userId="33e63d03-b0ce-4cee-8a7f-3417702ed3c2" providerId="ADAL" clId="{A2E1E4F0-11D6-4442-B8D7-7D7C66B4BF2A}" dt="2022-12-30T17:29:05.474" v="512"/>
            <ac:spMkLst>
              <pc:docMk/>
              <pc:sldMasterMk cId="3588427678" sldId="2147484229"/>
              <pc:sldLayoutMk cId="2781760910" sldId="2147485223"/>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2781760910" sldId="2147485223"/>
              <ac:picMk id="5" creationId="{C01D04A8-6185-4D88-82A2-8E8101A916D9}"/>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2983191568" sldId="2147485224"/>
          </pc:sldLayoutMkLst>
          <pc:spChg chg="mod">
            <ac:chgData name="Rachel Profitt" userId="33e63d03-b0ce-4cee-8a7f-3417702ed3c2" providerId="ADAL" clId="{A2E1E4F0-11D6-4442-B8D7-7D7C66B4BF2A}" dt="2022-12-30T17:29:05.474" v="512"/>
            <ac:spMkLst>
              <pc:docMk/>
              <pc:sldMasterMk cId="3588427678" sldId="2147484229"/>
              <pc:sldLayoutMk cId="2983191568" sldId="2147485224"/>
              <ac:spMk id="2"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3" creationId="{35E78741-2E92-4352-847E-7E79AA3BEDE7}"/>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4" creationId="{E442750B-A7AB-42A9-A8AF-218016DC73F6}"/>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5" creationId="{00000000-0000-0000-0000-000000000000}"/>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10" creationId="{40156270-9C86-4171-BEB2-C0F0D7A6B76A}"/>
            </ac:spMkLst>
          </pc:spChg>
          <pc:spChg chg="mod">
            <ac:chgData name="Rachel Profitt" userId="33e63d03-b0ce-4cee-8a7f-3417702ed3c2" providerId="ADAL" clId="{A2E1E4F0-11D6-4442-B8D7-7D7C66B4BF2A}" dt="2022-12-30T17:29:05.474" v="512"/>
            <ac:spMkLst>
              <pc:docMk/>
              <pc:sldMasterMk cId="3588427678" sldId="2147484229"/>
              <pc:sldLayoutMk cId="2983191568" sldId="2147485224"/>
              <ac:spMk id="12" creationId="{B5CAA7F6-8C5E-4C0C-9380-3938313CCE9B}"/>
            </ac:spMkLst>
          </pc:spChg>
          <pc:picChg chg="mod">
            <ac:chgData name="Rachel Profitt" userId="33e63d03-b0ce-4cee-8a7f-3417702ed3c2" providerId="ADAL" clId="{A2E1E4F0-11D6-4442-B8D7-7D7C66B4BF2A}" dt="2022-12-30T17:29:05.474" v="512"/>
            <ac:picMkLst>
              <pc:docMk/>
              <pc:sldMasterMk cId="3588427678" sldId="2147484229"/>
              <pc:sldLayoutMk cId="2983191568" sldId="2147485224"/>
              <ac:picMk id="14" creationId="{0D984DC6-2262-41BA-8742-20A3565F58FA}"/>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948024928" sldId="2147485225"/>
          </pc:sldLayoutMkLst>
          <pc:spChg chg="mod">
            <ac:chgData name="Rachel Profitt" userId="33e63d03-b0ce-4cee-8a7f-3417702ed3c2" providerId="ADAL" clId="{A2E1E4F0-11D6-4442-B8D7-7D7C66B4BF2A}" dt="2022-12-30T17:29:05.474" v="512"/>
            <ac:spMkLst>
              <pc:docMk/>
              <pc:sldMasterMk cId="3588427678" sldId="2147484229"/>
              <pc:sldLayoutMk cId="3948024928" sldId="2147485225"/>
              <ac:spMk id="2" creationId="{17F10198-B250-44FD-9AC7-BA0E6E23B5C1}"/>
            </ac:spMkLst>
          </pc:spChg>
          <pc:spChg chg="mod">
            <ac:chgData name="Rachel Profitt" userId="33e63d03-b0ce-4cee-8a7f-3417702ed3c2" providerId="ADAL" clId="{A2E1E4F0-11D6-4442-B8D7-7D7C66B4BF2A}" dt="2022-12-30T17:29:05.474" v="512"/>
            <ac:spMkLst>
              <pc:docMk/>
              <pc:sldMasterMk cId="3588427678" sldId="2147484229"/>
              <pc:sldLayoutMk cId="3948024928" sldId="2147485225"/>
              <ac:spMk id="5" creationId="{A111676F-0A7B-49C1-8A96-1063E1813997}"/>
            </ac:spMkLst>
          </pc:spChg>
          <pc:spChg chg="mod">
            <ac:chgData name="Rachel Profitt" userId="33e63d03-b0ce-4cee-8a7f-3417702ed3c2" providerId="ADAL" clId="{A2E1E4F0-11D6-4442-B8D7-7D7C66B4BF2A}" dt="2022-12-30T17:29:05.474" v="512"/>
            <ac:spMkLst>
              <pc:docMk/>
              <pc:sldMasterMk cId="3588427678" sldId="2147484229"/>
              <pc:sldLayoutMk cId="3948024928" sldId="2147485225"/>
              <ac:spMk id="14" creationId="{6F25D0DC-756F-45C2-A98F-05B75941978C}"/>
            </ac:spMkLst>
          </pc:spChg>
        </pc:sldLayoutChg>
        <pc:sldLayoutChg chg="modSp">
          <pc:chgData name="Rachel Profitt" userId="33e63d03-b0ce-4cee-8a7f-3417702ed3c2" providerId="ADAL" clId="{A2E1E4F0-11D6-4442-B8D7-7D7C66B4BF2A}" dt="2022-12-30T17:29:05.474" v="512"/>
          <pc:sldLayoutMkLst>
            <pc:docMk/>
            <pc:sldMasterMk cId="3588427678" sldId="2147484229"/>
            <pc:sldLayoutMk cId="782738769" sldId="2147485226"/>
          </pc:sldLayoutMkLst>
          <pc:spChg chg="mod">
            <ac:chgData name="Rachel Profitt" userId="33e63d03-b0ce-4cee-8a7f-3417702ed3c2" providerId="ADAL" clId="{A2E1E4F0-11D6-4442-B8D7-7D7C66B4BF2A}" dt="2022-12-30T17:29:05.474" v="512"/>
            <ac:spMkLst>
              <pc:docMk/>
              <pc:sldMasterMk cId="3588427678" sldId="2147484229"/>
              <pc:sldLayoutMk cId="782738769" sldId="2147485226"/>
              <ac:spMk id="2"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782738769" sldId="2147485226"/>
              <ac:picMk id="4" creationId="{4EAC99E1-B968-408B-9767-C938059B736D}"/>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4056698369" sldId="2147485227"/>
          </pc:sldLayoutMkLst>
          <pc:spChg chg="mod">
            <ac:chgData name="Rachel Profitt" userId="33e63d03-b0ce-4cee-8a7f-3417702ed3c2" providerId="ADAL" clId="{A2E1E4F0-11D6-4442-B8D7-7D7C66B4BF2A}" dt="2022-12-30T17:29:05.474" v="512"/>
            <ac:spMkLst>
              <pc:docMk/>
              <pc:sldMasterMk cId="3588427678" sldId="2147484229"/>
              <pc:sldLayoutMk cId="4056698369" sldId="2147485227"/>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4056698369" sldId="2147485227"/>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4056698369" sldId="2147485227"/>
              <ac:picMk id="6" creationId="{DC04341E-C617-413D-A754-103CAA84E5C2}"/>
            </ac:picMkLst>
          </pc:picChg>
          <pc:picChg chg="mod">
            <ac:chgData name="Rachel Profitt" userId="33e63d03-b0ce-4cee-8a7f-3417702ed3c2" providerId="ADAL" clId="{A2E1E4F0-11D6-4442-B8D7-7D7C66B4BF2A}" dt="2022-12-30T17:29:05.474" v="512"/>
            <ac:picMkLst>
              <pc:docMk/>
              <pc:sldMasterMk cId="3588427678" sldId="2147484229"/>
              <pc:sldLayoutMk cId="4056698369" sldId="2147485227"/>
              <ac:picMk id="7" creationId="{17AABFA6-6857-43EF-9CDC-D483A94CE64F}"/>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3769843300" sldId="2147485228"/>
          </pc:sldLayoutMkLst>
          <pc:spChg chg="mod">
            <ac:chgData name="Rachel Profitt" userId="33e63d03-b0ce-4cee-8a7f-3417702ed3c2" providerId="ADAL" clId="{A2E1E4F0-11D6-4442-B8D7-7D7C66B4BF2A}" dt="2022-12-30T17:29:05.474" v="512"/>
            <ac:spMkLst>
              <pc:docMk/>
              <pc:sldMasterMk cId="3588427678" sldId="2147484229"/>
              <pc:sldLayoutMk cId="3769843300" sldId="2147485228"/>
              <ac:spMk id="2" creationId="{25D0408F-4A76-4E13-B20C-89E0FD40DC32}"/>
            </ac:spMkLst>
          </pc:spChg>
          <pc:spChg chg="mod">
            <ac:chgData name="Rachel Profitt" userId="33e63d03-b0ce-4cee-8a7f-3417702ed3c2" providerId="ADAL" clId="{A2E1E4F0-11D6-4442-B8D7-7D7C66B4BF2A}" dt="2022-12-30T17:29:05.474" v="512"/>
            <ac:spMkLst>
              <pc:docMk/>
              <pc:sldMasterMk cId="3588427678" sldId="2147484229"/>
              <pc:sldLayoutMk cId="3769843300" sldId="2147485228"/>
              <ac:spMk id="5" creationId="{00000000-0000-0000-0000-000000000000}"/>
            </ac:spMkLst>
          </pc:spChg>
          <pc:picChg chg="mod">
            <ac:chgData name="Rachel Profitt" userId="33e63d03-b0ce-4cee-8a7f-3417702ed3c2" providerId="ADAL" clId="{A2E1E4F0-11D6-4442-B8D7-7D7C66B4BF2A}" dt="2022-12-30T17:29:05.474" v="512"/>
            <ac:picMkLst>
              <pc:docMk/>
              <pc:sldMasterMk cId="3588427678" sldId="2147484229"/>
              <pc:sldLayoutMk cId="3769843300" sldId="2147485228"/>
              <ac:picMk id="6" creationId="{80DE0B83-1A11-4323-B03A-220D262F53C9}"/>
            </ac:picMkLst>
          </pc:picChg>
          <pc:picChg chg="mod">
            <ac:chgData name="Rachel Profitt" userId="33e63d03-b0ce-4cee-8a7f-3417702ed3c2" providerId="ADAL" clId="{A2E1E4F0-11D6-4442-B8D7-7D7C66B4BF2A}" dt="2022-12-30T17:29:05.474" v="512"/>
            <ac:picMkLst>
              <pc:docMk/>
              <pc:sldMasterMk cId="3588427678" sldId="2147484229"/>
              <pc:sldLayoutMk cId="3769843300" sldId="2147485228"/>
              <ac:picMk id="7" creationId="{7D8593D0-D7C9-4321-A0F9-23E7597E2F45}"/>
            </ac:picMkLst>
          </pc:picChg>
        </pc:sldLayoutChg>
        <pc:sldLayoutChg chg="modSp">
          <pc:chgData name="Rachel Profitt" userId="33e63d03-b0ce-4cee-8a7f-3417702ed3c2" providerId="ADAL" clId="{A2E1E4F0-11D6-4442-B8D7-7D7C66B4BF2A}" dt="2022-12-30T17:29:05.474" v="512"/>
          <pc:sldLayoutMkLst>
            <pc:docMk/>
            <pc:sldMasterMk cId="3588427678" sldId="2147484229"/>
            <pc:sldLayoutMk cId="656689268" sldId="2147485229"/>
          </pc:sldLayoutMkLst>
          <pc:spChg chg="mod">
            <ac:chgData name="Rachel Profitt" userId="33e63d03-b0ce-4cee-8a7f-3417702ed3c2" providerId="ADAL" clId="{A2E1E4F0-11D6-4442-B8D7-7D7C66B4BF2A}" dt="2022-12-30T17:29:05.474" v="512"/>
            <ac:spMkLst>
              <pc:docMk/>
              <pc:sldMasterMk cId="3588427678" sldId="2147484229"/>
              <pc:sldLayoutMk cId="656689268" sldId="2147485229"/>
              <ac:spMk id="2" creationId="{17F10198-B250-44FD-9AC7-BA0E6E23B5C1}"/>
            </ac:spMkLst>
          </pc:spChg>
          <pc:spChg chg="mod">
            <ac:chgData name="Rachel Profitt" userId="33e63d03-b0ce-4cee-8a7f-3417702ed3c2" providerId="ADAL" clId="{A2E1E4F0-11D6-4442-B8D7-7D7C66B4BF2A}" dt="2022-12-30T17:29:05.474" v="512"/>
            <ac:spMkLst>
              <pc:docMk/>
              <pc:sldMasterMk cId="3588427678" sldId="2147484229"/>
              <pc:sldLayoutMk cId="656689268" sldId="2147485229"/>
              <ac:spMk id="5" creationId="{A111676F-0A7B-49C1-8A96-1063E1813997}"/>
            </ac:spMkLst>
          </pc:spChg>
          <pc:spChg chg="mod">
            <ac:chgData name="Rachel Profitt" userId="33e63d03-b0ce-4cee-8a7f-3417702ed3c2" providerId="ADAL" clId="{A2E1E4F0-11D6-4442-B8D7-7D7C66B4BF2A}" dt="2022-12-30T17:29:05.474" v="512"/>
            <ac:spMkLst>
              <pc:docMk/>
              <pc:sldMasterMk cId="3588427678" sldId="2147484229"/>
              <pc:sldLayoutMk cId="656689268" sldId="2147485229"/>
              <ac:spMk id="14" creationId="{6F25D0DC-756F-45C2-A98F-05B75941978C}"/>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BC678E36-78B0-438E-B94A-DB7765C03039}">
      <dgm:prSet phldrT="[Text]"/>
      <dgm:spPr/>
      <dgm:t>
        <a:bodyPr/>
        <a:lstStyle/>
        <a:p>
          <a:r>
            <a:rPr lang="en-US" dirty="0"/>
            <a:t>Prospect to quote</a:t>
          </a:r>
        </a:p>
      </dgm:t>
    </dgm:pt>
    <dgm:pt modelId="{5F2238FA-44FF-43AD-A1DF-2E1FEC1DBD16}" type="parTrans" cxnId="{DE2D88A0-3F71-47CA-B63E-B40897681F8C}">
      <dgm:prSet/>
      <dgm:spPr/>
      <dgm:t>
        <a:bodyPr/>
        <a:lstStyle/>
        <a:p>
          <a:endParaRPr lang="en-US"/>
        </a:p>
      </dgm:t>
    </dgm:pt>
    <dgm:pt modelId="{EEE070C6-5A1E-4721-842C-A3DA8DD0D3F0}" type="sibTrans" cxnId="{DE2D88A0-3F71-47CA-B63E-B40897681F8C}">
      <dgm:prSet/>
      <dgm:spPr/>
      <dgm:t>
        <a:bodyPr/>
        <a:lstStyle/>
        <a:p>
          <a:endParaRPr lang="en-US"/>
        </a:p>
      </dgm:t>
    </dgm:pt>
    <dgm:pt modelId="{C7EFBDD3-5294-4D47-8846-A08B71D4A8CC}">
      <dgm:prSet phldrT="[Text]"/>
      <dgm:spPr/>
      <dgm:t>
        <a:bodyPr/>
        <a:lstStyle/>
        <a:p>
          <a:r>
            <a:rPr lang="en-US" dirty="0"/>
            <a:t>Order to cash</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Manage pricing and contracts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Create and manage sales orders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C09CFB83-6A18-4AC2-9737-3A2C206C4B6D}">
      <dgm:prSet phldrT="[Text]"/>
      <dgm:spPr/>
      <dgm:t>
        <a:bodyPr/>
        <a:lstStyle/>
        <a:p>
          <a:r>
            <a:rPr lang="en-US" dirty="0"/>
            <a:t>Record to report</a:t>
          </a:r>
        </a:p>
      </dgm:t>
    </dgm:pt>
    <dgm:pt modelId="{03DA7A8E-ADF9-4075-B695-7F952A43F4D9}" type="parTrans" cxnId="{24051B02-3000-4651-921F-3BA1452B06A7}">
      <dgm:prSet/>
      <dgm:spPr/>
      <dgm:t>
        <a:bodyPr/>
        <a:lstStyle/>
        <a:p>
          <a:endParaRPr lang="en-US"/>
        </a:p>
      </dgm:t>
    </dgm:pt>
    <dgm:pt modelId="{85C28DBE-9532-4C78-8D4E-2F8ADA49BAE3}" type="sibTrans" cxnId="{24051B02-3000-4651-921F-3BA1452B06A7}">
      <dgm:prSet/>
      <dgm:spPr/>
      <dgm:t>
        <a:bodyPr/>
        <a:lstStyle/>
        <a:p>
          <a:endParaRPr lang="en-US"/>
        </a:p>
      </dgm:t>
    </dgm:pt>
    <dgm:pt modelId="{240F43B1-FC1B-4B7F-BE35-0DF56D0AA0FD}">
      <dgm:prSet phldrT="[Text]"/>
      <dgm:spPr/>
      <dgm:t>
        <a:bodyPr/>
        <a:lstStyle/>
        <a:p>
          <a:r>
            <a:rPr lang="en-US" dirty="0"/>
            <a:t>Trade across companies</a:t>
          </a:r>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r>
            <a:rPr lang="en-US" dirty="0"/>
            <a:t>Issue customer invoices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D0E043F5-86E8-47F7-AEF3-CD8AC8E8FA4B}">
      <dgm:prSet phldrT="[Text]"/>
      <dgm:spPr/>
      <dgm:t>
        <a:bodyPr/>
        <a:lstStyle/>
        <a:p>
          <a:r>
            <a:rPr lang="en-US" dirty="0"/>
            <a:t>Record customer payments</a:t>
          </a:r>
        </a:p>
      </dgm:t>
    </dgm:pt>
    <dgm:pt modelId="{6D5235B8-74EB-46A1-B29D-21BB8A290DAE}" type="parTrans" cxnId="{AD48E280-6BE3-4A28-AD0F-9AA2CA758354}">
      <dgm:prSet/>
      <dgm:spPr/>
      <dgm:t>
        <a:bodyPr/>
        <a:lstStyle/>
        <a:p>
          <a:endParaRPr lang="en-US"/>
        </a:p>
      </dgm:t>
    </dgm:pt>
    <dgm:pt modelId="{5FCFC118-7E2C-4D70-BEA7-7751164A0BED}" type="sibTrans" cxnId="{AD48E280-6BE3-4A28-AD0F-9AA2CA758354}">
      <dgm:prSet/>
      <dgm:spPr/>
      <dgm:t>
        <a:bodyPr/>
        <a:lstStyle/>
        <a:p>
          <a:endParaRPr lang="en-US"/>
        </a:p>
      </dgm:t>
    </dgm:pt>
    <dgm:pt modelId="{7C4A5D24-E438-46A3-9665-3D2EA3926EB4}">
      <dgm:prSet phldrT="[Text]"/>
      <dgm:spPr/>
      <dgm:t>
        <a:bodyPr/>
        <a:lstStyle/>
        <a:p>
          <a:r>
            <a:rPr lang="en-US" dirty="0"/>
            <a:t>Monitor customer credit and collections</a:t>
          </a:r>
        </a:p>
      </dgm:t>
    </dgm:pt>
    <dgm:pt modelId="{C93BB03E-06D0-497F-A55E-49236EDF7E6A}" type="parTrans" cxnId="{A78412B2-2CFC-4A8D-98AD-1D5EC1D58357}">
      <dgm:prSet/>
      <dgm:spPr/>
      <dgm:t>
        <a:bodyPr/>
        <a:lstStyle/>
        <a:p>
          <a:endParaRPr lang="en-US"/>
        </a:p>
      </dgm:t>
    </dgm:pt>
    <dgm:pt modelId="{DD28F928-2040-4A8F-A166-200200B15BC9}" type="sibTrans" cxnId="{A78412B2-2CFC-4A8D-98AD-1D5EC1D58357}">
      <dgm:prSet/>
      <dgm:spPr/>
      <dgm:t>
        <a:bodyPr/>
        <a:lstStyle/>
        <a:p>
          <a:endParaRPr lang="en-US"/>
        </a:p>
      </dgm:t>
    </dgm:pt>
    <dgm:pt modelId="{296B9916-B650-4182-83C3-E8C4DB9ED780}">
      <dgm:prSet phldrT="[Text]"/>
      <dgm:spPr/>
      <dgm:t>
        <a:bodyPr/>
        <a:lstStyle/>
        <a:p>
          <a:r>
            <a:rPr lang="en-US" dirty="0"/>
            <a:t>Process customer rebates</a:t>
          </a:r>
        </a:p>
      </dgm:t>
    </dgm:pt>
    <dgm:pt modelId="{07405156-92FF-48AA-AD09-E488304A7917}" type="parTrans" cxnId="{D267C184-A268-48CE-B117-7DECE9AB3E27}">
      <dgm:prSet/>
      <dgm:spPr/>
      <dgm:t>
        <a:bodyPr/>
        <a:lstStyle/>
        <a:p>
          <a:endParaRPr lang="en-US"/>
        </a:p>
      </dgm:t>
    </dgm:pt>
    <dgm:pt modelId="{B302614D-6CB2-41CD-99F9-C40D62058674}" type="sibTrans" cxnId="{D267C184-A268-48CE-B117-7DECE9AB3E27}">
      <dgm:prSet/>
      <dgm:spPr/>
      <dgm:t>
        <a:bodyPr/>
        <a:lstStyle/>
        <a:p>
          <a:endParaRPr lang="en-US"/>
        </a:p>
      </dgm:t>
    </dgm:pt>
    <dgm:pt modelId="{87EAE2D0-E5CB-46AB-A1A7-147BDAE699F8}">
      <dgm:prSet phldrT="[Text]"/>
      <dgm:spPr/>
      <dgm:t>
        <a:bodyPr/>
        <a:lstStyle/>
        <a:p>
          <a:r>
            <a:rPr lang="en-US" dirty="0"/>
            <a:t>Plan to produce</a:t>
          </a:r>
        </a:p>
      </dgm:t>
    </dgm:pt>
    <dgm:pt modelId="{9F23BAA7-3118-4353-ABBB-6A334B19FCAF}" type="parTrans" cxnId="{67CAE36C-74D3-4001-B30A-F9DFD1006B7C}">
      <dgm:prSet/>
      <dgm:spPr/>
      <dgm:t>
        <a:bodyPr/>
        <a:lstStyle/>
        <a:p>
          <a:endParaRPr lang="en-US"/>
        </a:p>
      </dgm:t>
    </dgm:pt>
    <dgm:pt modelId="{586E027C-7A6F-400A-9454-D876350EE9F5}" type="sibTrans" cxnId="{67CAE36C-74D3-4001-B30A-F9DFD1006B7C}">
      <dgm:prSet/>
      <dgm:spPr/>
      <dgm:t>
        <a:bodyPr/>
        <a:lstStyle/>
        <a:p>
          <a:endParaRPr lang="en-US"/>
        </a:p>
      </dgm:t>
    </dgm:pt>
    <dgm:pt modelId="{BD0145BB-C199-498D-B02F-870D85A2502C}">
      <dgm:prSet phldrT="[Text]"/>
      <dgm:spPr/>
      <dgm:t>
        <a:bodyPr/>
        <a:lstStyle/>
        <a:p>
          <a:r>
            <a:rPr lang="en-US" dirty="0"/>
            <a:t>Forecast to plan</a:t>
          </a:r>
        </a:p>
      </dgm:t>
    </dgm:pt>
    <dgm:pt modelId="{E6EF2635-4BBB-4FC9-AC9F-A58B222C6C78}" type="parTrans" cxnId="{668FE696-9548-4C9B-A50C-70F3F3231411}">
      <dgm:prSet/>
      <dgm:spPr/>
      <dgm:t>
        <a:bodyPr/>
        <a:lstStyle/>
        <a:p>
          <a:endParaRPr lang="en-US"/>
        </a:p>
      </dgm:t>
    </dgm:pt>
    <dgm:pt modelId="{50F10B38-6ACD-481A-9BD0-D4CCF71BD990}" type="sibTrans" cxnId="{668FE696-9548-4C9B-A50C-70F3F3231411}">
      <dgm:prSet/>
      <dgm:spPr/>
      <dgm:t>
        <a:bodyPr/>
        <a:lstStyle/>
        <a:p>
          <a:endParaRPr lang="en-US"/>
        </a:p>
      </dgm:t>
    </dgm:pt>
    <dgm:pt modelId="{4F296966-0EFF-42F1-986C-A809A97726FB}">
      <dgm:prSet phldrT="[Text]"/>
      <dgm:spPr/>
      <dgm:t>
        <a:bodyPr/>
        <a:lstStyle/>
        <a:p>
          <a:r>
            <a:rPr lang="en-US" dirty="0"/>
            <a:t>Plan to produce</a:t>
          </a:r>
        </a:p>
      </dgm:t>
    </dgm:pt>
    <dgm:pt modelId="{1346EC3E-8409-459B-B0AD-A9B6A43F043B}" type="parTrans" cxnId="{BEE0685A-35C1-43C2-8E32-2FC554B75005}">
      <dgm:prSet/>
      <dgm:spPr/>
      <dgm:t>
        <a:bodyPr/>
        <a:lstStyle/>
        <a:p>
          <a:endParaRPr lang="en-US"/>
        </a:p>
      </dgm:t>
    </dgm:pt>
    <dgm:pt modelId="{EF5657A2-686F-450F-9AC7-AE924F0C9DE8}" type="sibTrans" cxnId="{BEE0685A-35C1-43C2-8E32-2FC554B75005}">
      <dgm:prSet/>
      <dgm:spPr/>
      <dgm:t>
        <a:bodyPr/>
        <a:lstStyle/>
        <a:p>
          <a:endParaRPr lang="en-US"/>
        </a:p>
      </dgm:t>
    </dgm:pt>
    <dgm:pt modelId="{2492B7B2-D675-453B-8BBB-A99D876EAE7F}">
      <dgm:prSet phldrT="[Text]"/>
      <dgm:spPr/>
      <dgm:t>
        <a:bodyPr/>
        <a:lstStyle/>
        <a:p>
          <a:r>
            <a:rPr lang="en-US" dirty="0"/>
            <a:t>Case to resolution</a:t>
          </a:r>
        </a:p>
      </dgm:t>
    </dgm:pt>
    <dgm:pt modelId="{6BB75DBC-134A-46E8-8851-33D2FC413AFE}" type="parTrans" cxnId="{9AC8F9CD-6E95-4A71-906F-0C2E9F4D0DC0}">
      <dgm:prSet/>
      <dgm:spPr/>
      <dgm:t>
        <a:bodyPr/>
        <a:lstStyle/>
        <a:p>
          <a:endParaRPr lang="en-US"/>
        </a:p>
      </dgm:t>
    </dgm:pt>
    <dgm:pt modelId="{20068F8A-07BA-47B5-9CC4-A1A058B3B15B}" type="sibTrans" cxnId="{9AC8F9CD-6E95-4A71-906F-0C2E9F4D0DC0}">
      <dgm:prSet/>
      <dgm:spPr/>
      <dgm:t>
        <a:bodyPr/>
        <a:lstStyle/>
        <a:p>
          <a:endParaRPr lang="en-US"/>
        </a:p>
      </dgm:t>
    </dgm:pt>
    <dgm:pt modelId="{770441B1-A667-4262-92A1-CAEC10967B8C}">
      <dgm:prSet phldrT="[Text]"/>
      <dgm:spPr/>
      <dgm:t>
        <a:bodyPr/>
        <a:lstStyle/>
        <a:p>
          <a:r>
            <a:rPr lang="en-US" dirty="0"/>
            <a:t>Case to resolution</a:t>
          </a:r>
        </a:p>
      </dgm:t>
    </dgm:pt>
    <dgm:pt modelId="{E339C153-1236-4E4E-86FB-F4FF042BDA43}" type="parTrans" cxnId="{34D6F9C5-74A6-43A7-A6C6-994FB1BFCAC2}">
      <dgm:prSet/>
      <dgm:spPr/>
      <dgm:t>
        <a:bodyPr/>
        <a:lstStyle/>
        <a:p>
          <a:endParaRPr lang="en-US"/>
        </a:p>
      </dgm:t>
    </dgm:pt>
    <dgm:pt modelId="{E99C637D-5923-4DF0-A68B-32DBB4E788AE}" type="sibTrans" cxnId="{34D6F9C5-74A6-43A7-A6C6-994FB1BFCAC2}">
      <dgm:prSet/>
      <dgm:spPr/>
      <dgm:t>
        <a:bodyPr/>
        <a:lstStyle/>
        <a:p>
          <a:endParaRPr lang="en-US"/>
        </a:p>
      </dgm:t>
    </dgm:pt>
    <dgm:pt modelId="{5EF12002-28FC-4933-90FE-FA98EAC3A463}">
      <dgm:prSet phldrT="[Text]"/>
      <dgm:spPr/>
      <dgm:t>
        <a:bodyPr/>
        <a:lstStyle/>
        <a:p>
          <a:r>
            <a:rPr lang="en-US" dirty="0"/>
            <a:t>Forecast to plan</a:t>
          </a:r>
        </a:p>
      </dgm:t>
    </dgm:pt>
    <dgm:pt modelId="{1F0308CE-D0A8-40E0-85B0-4118B1663F2A}" type="parTrans" cxnId="{B643B3F3-237C-49DF-A70C-F5CCF6C0A9EC}">
      <dgm:prSet/>
      <dgm:spPr/>
      <dgm:t>
        <a:bodyPr/>
        <a:lstStyle/>
        <a:p>
          <a:endParaRPr lang="en-US"/>
        </a:p>
      </dgm:t>
    </dgm:pt>
    <dgm:pt modelId="{6CA9F42D-AD5E-4BCE-A1BD-18D726F44218}" type="sibTrans" cxnId="{B643B3F3-237C-49DF-A70C-F5CCF6C0A9EC}">
      <dgm:prSet/>
      <dgm:spPr/>
      <dgm:t>
        <a:bodyPr/>
        <a:lstStyle/>
        <a:p>
          <a:endParaRPr lang="en-US"/>
        </a:p>
      </dgm:t>
    </dgm:pt>
    <dgm:pt modelId="{6CE746B8-F334-4DF4-AFB1-694FE116E4FF}">
      <dgm:prSet phldrT="[Text]"/>
      <dgm:spPr/>
      <dgm:t>
        <a:bodyPr/>
        <a:lstStyle/>
        <a:p>
          <a:r>
            <a:rPr lang="en-US" dirty="0"/>
            <a:t>Product and service lifecycle management</a:t>
          </a:r>
        </a:p>
      </dgm:t>
    </dgm:pt>
    <dgm:pt modelId="{1FEB4540-7475-4A72-8C59-83A27F63FB66}" type="parTrans" cxnId="{CA325BCA-8F79-456C-AF45-F36391BEB150}">
      <dgm:prSet/>
      <dgm:spPr/>
      <dgm:t>
        <a:bodyPr/>
        <a:lstStyle/>
        <a:p>
          <a:endParaRPr lang="en-US"/>
        </a:p>
      </dgm:t>
    </dgm:pt>
    <dgm:pt modelId="{96359455-FFD5-4A88-8078-9CCAC5503504}" type="sibTrans" cxnId="{CA325BCA-8F79-456C-AF45-F36391BEB150}">
      <dgm:prSet/>
      <dgm:spPr/>
      <dgm:t>
        <a:bodyPr/>
        <a:lstStyle/>
        <a:p>
          <a:endParaRPr lang="en-US"/>
        </a:p>
      </dgm:t>
    </dgm:pt>
    <dgm:pt modelId="{316A66E8-9E27-458F-B8FE-D9ED96F64255}">
      <dgm:prSet phldrT="[Text]"/>
      <dgm:spPr/>
      <dgm:t>
        <a:bodyPr/>
        <a:lstStyle/>
        <a:p>
          <a:r>
            <a:rPr lang="en-US" dirty="0"/>
            <a:t>Procure to pay</a:t>
          </a:r>
        </a:p>
      </dgm:t>
    </dgm:pt>
    <dgm:pt modelId="{CDD4986A-F914-4DCC-AB6C-65A7F1D9A952}" type="parTrans" cxnId="{05014E3A-C33D-4EBE-8C62-318F4D7EF2BF}">
      <dgm:prSet/>
      <dgm:spPr/>
      <dgm:t>
        <a:bodyPr/>
        <a:lstStyle/>
        <a:p>
          <a:endParaRPr lang="en-US"/>
        </a:p>
      </dgm:t>
    </dgm:pt>
    <dgm:pt modelId="{22A74174-29B9-4575-A620-6A88B3EA1ADC}" type="sibTrans" cxnId="{05014E3A-C33D-4EBE-8C62-318F4D7EF2BF}">
      <dgm:prSet/>
      <dgm:spPr/>
      <dgm:t>
        <a:bodyPr/>
        <a:lstStyle/>
        <a:p>
          <a:endParaRPr lang="en-US"/>
        </a:p>
      </dgm:t>
    </dgm:pt>
    <dgm:pt modelId="{D046F928-6223-4F06-93F3-F44787AA4E1B}">
      <dgm:prSet phldrT="[Text]"/>
      <dgm:spPr/>
      <dgm:t>
        <a:bodyPr/>
        <a:lstStyle/>
        <a:p>
          <a:r>
            <a:rPr lang="en-US" dirty="0"/>
            <a:t>Inventory to deliver</a:t>
          </a:r>
        </a:p>
      </dgm:t>
    </dgm:pt>
    <dgm:pt modelId="{570346AC-5D0B-4ED8-96E3-0540AE5FB638}" type="parTrans" cxnId="{CAFD84BF-9D5D-4190-8FA6-B360F9718E2D}">
      <dgm:prSet/>
      <dgm:spPr/>
      <dgm:t>
        <a:bodyPr/>
        <a:lstStyle/>
        <a:p>
          <a:endParaRPr lang="en-US"/>
        </a:p>
      </dgm:t>
    </dgm:pt>
    <dgm:pt modelId="{3A45561A-FA2C-48D7-A9FB-F3015B1493E4}" type="sibTrans" cxnId="{CAFD84BF-9D5D-4190-8FA6-B360F9718E2D}">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765A5654-FC89-4061-BD40-B4536F05ED21}" type="pres">
      <dgm:prSet presAssocID="{2492B7B2-D675-453B-8BBB-A99D876EAE7F}" presName="childNode" presStyleLbl="node1" presStyleIdx="0" presStyleCnt="19">
        <dgm:presLayoutVars>
          <dgm:bulletEnabled val="1"/>
        </dgm:presLayoutVars>
      </dgm:prSet>
      <dgm:spPr/>
    </dgm:pt>
    <dgm:pt modelId="{3A5722A4-8188-48FB-AE0D-66F207EEB481}" type="pres">
      <dgm:prSet presAssocID="{2492B7B2-D675-453B-8BBB-A99D876EAE7F}" presName="aSpace2" presStyleCnt="0"/>
      <dgm:spPr/>
    </dgm:pt>
    <dgm:pt modelId="{783603AB-BBAF-47BE-870C-B1D436E9FFAA}" type="pres">
      <dgm:prSet presAssocID="{BD0145BB-C199-498D-B02F-870D85A2502C}" presName="childNode" presStyleLbl="node1" presStyleIdx="1" presStyleCnt="19">
        <dgm:presLayoutVars>
          <dgm:bulletEnabled val="1"/>
        </dgm:presLayoutVars>
      </dgm:prSet>
      <dgm:spPr/>
    </dgm:pt>
    <dgm:pt modelId="{1DD23650-3E9A-4BBF-A5A0-F5792214915E}" type="pres">
      <dgm:prSet presAssocID="{BD0145BB-C199-498D-B02F-870D85A2502C}" presName="aSpace2" presStyleCnt="0"/>
      <dgm:spPr/>
    </dgm:pt>
    <dgm:pt modelId="{92773102-A31A-4FC7-929A-BC9A2A8BEAF0}" type="pres">
      <dgm:prSet presAssocID="{4F296966-0EFF-42F1-986C-A809A97726FB}" presName="childNode" presStyleLbl="node1" presStyleIdx="2" presStyleCnt="19">
        <dgm:presLayoutVars>
          <dgm:bulletEnabled val="1"/>
        </dgm:presLayoutVars>
      </dgm:prSet>
      <dgm:spPr/>
    </dgm:pt>
    <dgm:pt modelId="{EABA323C-8D70-4F59-9D49-984EA1620C04}" type="pres">
      <dgm:prSet presAssocID="{4F296966-0EFF-42F1-986C-A809A97726FB}" presName="aSpace2" presStyleCnt="0"/>
      <dgm:spPr/>
    </dgm:pt>
    <dgm:pt modelId="{9DE391B5-D20D-4AAD-B883-4A060AA59FAB}" type="pres">
      <dgm:prSet presAssocID="{249CD653-BB32-458B-B515-5A9086CD3DE0}" presName="childNode" presStyleLbl="node1" presStyleIdx="3" presStyleCnt="19">
        <dgm:presLayoutVars>
          <dgm:bulletEnabled val="1"/>
        </dgm:presLayoutVars>
      </dgm:prSet>
      <dgm:spPr/>
    </dgm:pt>
    <dgm:pt modelId="{8E33C243-E389-43B4-AAB5-9574295D8A2A}" type="pres">
      <dgm:prSet presAssocID="{249CD653-BB32-458B-B515-5A9086CD3DE0}" presName="aSpace2" presStyleCnt="0"/>
      <dgm:spPr/>
    </dgm:pt>
    <dgm:pt modelId="{BFB0A67C-9274-4728-A17B-1939166A20DE}" type="pres">
      <dgm:prSet presAssocID="{BC678E36-78B0-438E-B94A-DB7765C03039}" presName="childNode" presStyleLbl="node1" presStyleIdx="4" presStyleCnt="19">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19">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19">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19">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19">
        <dgm:presLayoutVars>
          <dgm:bulletEnabled val="1"/>
        </dgm:presLayoutVars>
      </dgm:prSet>
      <dgm:spPr/>
    </dgm:pt>
    <dgm:pt modelId="{8F055212-07C5-417D-B621-FD9A70ED2EC7}" type="pres">
      <dgm:prSet presAssocID="{1CE713B2-3275-48A7-B54C-2D0B43825CE3}" presName="aSpace2" presStyleCnt="0"/>
      <dgm:spPr/>
    </dgm:pt>
    <dgm:pt modelId="{B4E612A4-DB1C-426D-B361-474D288F4EB0}" type="pres">
      <dgm:prSet presAssocID="{D0E043F5-86E8-47F7-AEF3-CD8AC8E8FA4B}" presName="childNode" presStyleLbl="node1" presStyleIdx="9" presStyleCnt="19">
        <dgm:presLayoutVars>
          <dgm:bulletEnabled val="1"/>
        </dgm:presLayoutVars>
      </dgm:prSet>
      <dgm:spPr/>
    </dgm:pt>
    <dgm:pt modelId="{40034088-9620-47A7-B270-0FAF07B1901F}" type="pres">
      <dgm:prSet presAssocID="{D0E043F5-86E8-47F7-AEF3-CD8AC8E8FA4B}" presName="aSpace2" presStyleCnt="0"/>
      <dgm:spPr/>
    </dgm:pt>
    <dgm:pt modelId="{17120909-6322-402D-A0CB-CE3575FD2E16}" type="pres">
      <dgm:prSet presAssocID="{7C4A5D24-E438-46A3-9665-3D2EA3926EB4}" presName="childNode" presStyleLbl="node1" presStyleIdx="10" presStyleCnt="19">
        <dgm:presLayoutVars>
          <dgm:bulletEnabled val="1"/>
        </dgm:presLayoutVars>
      </dgm:prSet>
      <dgm:spPr/>
    </dgm:pt>
    <dgm:pt modelId="{654F925C-A57A-4A01-8F79-4ACA0AEA8D93}" type="pres">
      <dgm:prSet presAssocID="{7C4A5D24-E438-46A3-9665-3D2EA3926EB4}" presName="aSpace2" presStyleCnt="0"/>
      <dgm:spPr/>
    </dgm:pt>
    <dgm:pt modelId="{2810D783-B30E-4412-B8AD-45212AC6F417}" type="pres">
      <dgm:prSet presAssocID="{296B9916-B650-4182-83C3-E8C4DB9ED780}" presName="childNode" presStyleLbl="node1" presStyleIdx="11" presStyleCnt="19">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30364273-FF3F-4856-93F1-DE5CDC5731D8}" type="pres">
      <dgm:prSet presAssocID="{770441B1-A667-4262-92A1-CAEC10967B8C}" presName="childNode" presStyleLbl="node1" presStyleIdx="12" presStyleCnt="19">
        <dgm:presLayoutVars>
          <dgm:bulletEnabled val="1"/>
        </dgm:presLayoutVars>
      </dgm:prSet>
      <dgm:spPr/>
    </dgm:pt>
    <dgm:pt modelId="{8D8E0F51-7B03-421D-9E7C-0C932E53FC1B}" type="pres">
      <dgm:prSet presAssocID="{770441B1-A667-4262-92A1-CAEC10967B8C}" presName="aSpace2" presStyleCnt="0"/>
      <dgm:spPr/>
    </dgm:pt>
    <dgm:pt modelId="{14B53FFC-E10E-4180-824D-27078309F5AA}" type="pres">
      <dgm:prSet presAssocID="{5EF12002-28FC-4933-90FE-FA98EAC3A463}" presName="childNode" presStyleLbl="node1" presStyleIdx="13" presStyleCnt="19">
        <dgm:presLayoutVars>
          <dgm:bulletEnabled val="1"/>
        </dgm:presLayoutVars>
      </dgm:prSet>
      <dgm:spPr/>
    </dgm:pt>
    <dgm:pt modelId="{0B754868-64A2-4E91-96A1-8F5388631967}" type="pres">
      <dgm:prSet presAssocID="{5EF12002-28FC-4933-90FE-FA98EAC3A463}" presName="aSpace2" presStyleCnt="0"/>
      <dgm:spPr/>
    </dgm:pt>
    <dgm:pt modelId="{5F7056DA-79FA-4DEA-98B0-8EFBA9935835}" type="pres">
      <dgm:prSet presAssocID="{D046F928-6223-4F06-93F3-F44787AA4E1B}" presName="childNode" presStyleLbl="node1" presStyleIdx="14" presStyleCnt="19">
        <dgm:presLayoutVars>
          <dgm:bulletEnabled val="1"/>
        </dgm:presLayoutVars>
      </dgm:prSet>
      <dgm:spPr/>
    </dgm:pt>
    <dgm:pt modelId="{7EF95BBB-A06E-415D-9F6E-3A44EE42DC4D}" type="pres">
      <dgm:prSet presAssocID="{D046F928-6223-4F06-93F3-F44787AA4E1B}" presName="aSpace2" presStyleCnt="0"/>
      <dgm:spPr/>
    </dgm:pt>
    <dgm:pt modelId="{14AA8C52-FB54-421C-932D-494CD13FA4FC}" type="pres">
      <dgm:prSet presAssocID="{87EAE2D0-E5CB-46AB-A1A7-147BDAE699F8}" presName="childNode" presStyleLbl="node1" presStyleIdx="15" presStyleCnt="19">
        <dgm:presLayoutVars>
          <dgm:bulletEnabled val="1"/>
        </dgm:presLayoutVars>
      </dgm:prSet>
      <dgm:spPr/>
    </dgm:pt>
    <dgm:pt modelId="{FD301BBA-C8C0-4954-84F2-C517945C6542}" type="pres">
      <dgm:prSet presAssocID="{87EAE2D0-E5CB-46AB-A1A7-147BDAE699F8}" presName="aSpace2" presStyleCnt="0"/>
      <dgm:spPr/>
    </dgm:pt>
    <dgm:pt modelId="{2ACCAD1A-50D7-47BE-9478-C53637258099}" type="pres">
      <dgm:prSet presAssocID="{316A66E8-9E27-458F-B8FE-D9ED96F64255}" presName="childNode" presStyleLbl="node1" presStyleIdx="16" presStyleCnt="19">
        <dgm:presLayoutVars>
          <dgm:bulletEnabled val="1"/>
        </dgm:presLayoutVars>
      </dgm:prSet>
      <dgm:spPr/>
    </dgm:pt>
    <dgm:pt modelId="{64AE9E1C-7DF3-4A2E-B5BE-1CD4E9DD6A20}" type="pres">
      <dgm:prSet presAssocID="{316A66E8-9E27-458F-B8FE-D9ED96F64255}" presName="aSpace2" presStyleCnt="0"/>
      <dgm:spPr/>
    </dgm:pt>
    <dgm:pt modelId="{6B553DDE-AD48-4D0D-9E24-97D81850260D}" type="pres">
      <dgm:prSet presAssocID="{6CE746B8-F334-4DF4-AFB1-694FE116E4FF}" presName="childNode" presStyleLbl="node1" presStyleIdx="17" presStyleCnt="19">
        <dgm:presLayoutVars>
          <dgm:bulletEnabled val="1"/>
        </dgm:presLayoutVars>
      </dgm:prSet>
      <dgm:spPr/>
    </dgm:pt>
    <dgm:pt modelId="{6C9BB3D3-BC89-48DC-90C2-AF46B02E0A7F}" type="pres">
      <dgm:prSet presAssocID="{6CE746B8-F334-4DF4-AFB1-694FE116E4FF}" presName="aSpace2" presStyleCnt="0"/>
      <dgm:spPr/>
    </dgm:pt>
    <dgm:pt modelId="{C7B579EA-96AA-4C6D-B80E-7581D91C2228}" type="pres">
      <dgm:prSet presAssocID="{C09CFB83-6A18-4AC2-9737-3A2C206C4B6D}" presName="childNode" presStyleLbl="node1" presStyleIdx="18" presStyleCnt="19">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24051B02-3000-4651-921F-3BA1452B06A7}" srcId="{D113DD07-8750-4A4F-83EA-0389E4597A92}" destId="{C09CFB83-6A18-4AC2-9737-3A2C206C4B6D}" srcOrd="6" destOrd="0" parTransId="{03DA7A8E-ADF9-4075-B695-7F952A43F4D9}" sibTransId="{85C28DBE-9532-4C78-8D4E-2F8ADA49BAE3}"/>
    <dgm:cxn modelId="{A8B45B07-14EE-422E-B011-B9695D245040}" srcId="{AC493F96-41BB-4206-AFFC-6E2C4F20784E}" destId="{C7EFBDD3-5294-4D47-8846-A08B71D4A8CC}" srcOrd="1" destOrd="0" parTransId="{6A95F454-7D12-4DDA-A691-A0B03E91DAE3}" sibTransId="{A152950A-58F3-4BEF-8851-D75FA2F7FE46}"/>
    <dgm:cxn modelId="{1B8FF00B-B370-4B9E-B820-F3459961E8E1}" type="presOf" srcId="{4F296966-0EFF-42F1-986C-A809A97726FB}" destId="{92773102-A31A-4FC7-929A-BC9A2A8BEAF0}" srcOrd="0" destOrd="0" presId="urn:microsoft.com/office/officeart/2005/8/layout/lProcess2"/>
    <dgm:cxn modelId="{7CE31B12-B6E7-4319-A9BF-B9D56D56A92C}" type="presOf" srcId="{87EAE2D0-E5CB-46AB-A1A7-147BDAE699F8}" destId="{14AA8C52-FB54-421C-932D-494CD13FA4FC}" srcOrd="0" destOrd="0" presId="urn:microsoft.com/office/officeart/2005/8/layout/lProcess2"/>
    <dgm:cxn modelId="{92B3231B-501A-43DF-B8B8-ABDA55908F73}" type="presOf" srcId="{4AEDEB9E-5A50-48B9-A54A-F4BCDCC49FFA}" destId="{B6AED814-CC89-409A-8ACB-19CA66FF7770}"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7E43B29-975F-4620-9333-2A613DCAFEA3}" type="presOf" srcId="{C09CFB83-6A18-4AC2-9737-3A2C206C4B6D}" destId="{C7B579EA-96AA-4C6D-B80E-7581D91C2228}" srcOrd="0" destOrd="0" presId="urn:microsoft.com/office/officeart/2005/8/layout/lProcess2"/>
    <dgm:cxn modelId="{E6D7682B-DE85-4D1C-A15E-E6DFDD04F27E}" type="presOf" srcId="{316A66E8-9E27-458F-B8FE-D9ED96F64255}" destId="{2ACCAD1A-50D7-47BE-9478-C53637258099}"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85461039-A739-4D60-85F6-C258F0CCF1B8}" srcId="{C7EFBDD3-5294-4D47-8846-A08B71D4A8CC}" destId="{4AEDEB9E-5A50-48B9-A54A-F4BCDCC49FFA}" srcOrd="0" destOrd="0" parTransId="{D2EBB928-A3A6-44C5-B1BB-C881A0F574B4}" sibTransId="{D9BB36AE-393F-4C49-A863-C6EA324334FD}"/>
    <dgm:cxn modelId="{05014E3A-C33D-4EBE-8C62-318F4D7EF2BF}" srcId="{D113DD07-8750-4A4F-83EA-0389E4597A92}" destId="{316A66E8-9E27-458F-B8FE-D9ED96F64255}" srcOrd="4" destOrd="0" parTransId="{CDD4986A-F914-4DCC-AB6C-65A7F1D9A952}" sibTransId="{22A74174-29B9-4575-A620-6A88B3EA1ADC}"/>
    <dgm:cxn modelId="{F18BEA3A-B4EA-4A7B-A617-68A214852233}" type="presOf" srcId="{BD0145BB-C199-498D-B02F-870D85A2502C}" destId="{783603AB-BBAF-47BE-870C-B1D436E9FFAA}" srcOrd="0" destOrd="0" presId="urn:microsoft.com/office/officeart/2005/8/layout/lProcess2"/>
    <dgm:cxn modelId="{5D598F65-57D2-4B51-BE8F-5B1C5772405E}" type="presOf" srcId="{6CE746B8-F334-4DF4-AFB1-694FE116E4FF}" destId="{6B553DDE-AD48-4D0D-9E24-97D81850260D}" srcOrd="0" destOrd="0" presId="urn:microsoft.com/office/officeart/2005/8/layout/lProcess2"/>
    <dgm:cxn modelId="{58DE8D46-61A2-4EB4-AB76-B122925ECD51}" type="presOf" srcId="{770441B1-A667-4262-92A1-CAEC10967B8C}" destId="{30364273-FF3F-4856-93F1-DE5CDC5731D8}" srcOrd="0" destOrd="0" presId="urn:microsoft.com/office/officeart/2005/8/layout/lProcess2"/>
    <dgm:cxn modelId="{A1D64567-9C39-45C0-83F5-EC19757EAD4A}" type="presOf" srcId="{249CD653-BB32-458B-B515-5A9086CD3DE0}" destId="{9DE391B5-D20D-4AAD-B883-4A060AA59FAB}" srcOrd="0" destOrd="0" presId="urn:microsoft.com/office/officeart/2005/8/layout/lProcess2"/>
    <dgm:cxn modelId="{67CAE36C-74D3-4001-B30A-F9DFD1006B7C}" srcId="{D113DD07-8750-4A4F-83EA-0389E4597A92}" destId="{87EAE2D0-E5CB-46AB-A1A7-147BDAE699F8}" srcOrd="3" destOrd="0" parTransId="{9F23BAA7-3118-4353-ABBB-6A334B19FCAF}" sibTransId="{586E027C-7A6F-400A-9454-D876350EE9F5}"/>
    <dgm:cxn modelId="{D3859052-4B15-4925-ADC4-33BBCC58F7EA}" srcId="{AC493F96-41BB-4206-AFFC-6E2C4F20784E}" destId="{45557348-3A6A-4AD2-9A1D-424C81977EA2}" srcOrd="0" destOrd="0" parTransId="{FC2F5503-60DF-45DA-9A15-0FB7360CB0CD}" sibTransId="{D2452B52-6217-4856-A1B3-3EC8A6E009EC}"/>
    <dgm:cxn modelId="{4D92CC58-8A55-40BB-A480-657F648813ED}" type="presOf" srcId="{296B9916-B650-4182-83C3-E8C4DB9ED780}" destId="{2810D783-B30E-4412-B8AD-45212AC6F417}" srcOrd="0" destOrd="0" presId="urn:microsoft.com/office/officeart/2005/8/layout/lProcess2"/>
    <dgm:cxn modelId="{BEE0685A-35C1-43C2-8E32-2FC554B75005}" srcId="{45557348-3A6A-4AD2-9A1D-424C81977EA2}" destId="{4F296966-0EFF-42F1-986C-A809A97726FB}" srcOrd="2" destOrd="0" parTransId="{1346EC3E-8409-459B-B0AD-A9B6A43F043B}" sibTransId="{EF5657A2-686F-450F-9AC7-AE924F0C9DE8}"/>
    <dgm:cxn modelId="{AD48E280-6BE3-4A28-AD0F-9AA2CA758354}" srcId="{C7EFBDD3-5294-4D47-8846-A08B71D4A8CC}" destId="{D0E043F5-86E8-47F7-AEF3-CD8AC8E8FA4B}" srcOrd="4" destOrd="0" parTransId="{6D5235B8-74EB-46A1-B29D-21BB8A290DAE}" sibTransId="{5FCFC118-7E2C-4D70-BEA7-7751164A0BED}"/>
    <dgm:cxn modelId="{D267C184-A268-48CE-B117-7DECE9AB3E27}" srcId="{C7EFBDD3-5294-4D47-8846-A08B71D4A8CC}" destId="{296B9916-B650-4182-83C3-E8C4DB9ED780}" srcOrd="6" destOrd="0" parTransId="{07405156-92FF-48AA-AD09-E488304A7917}" sibTransId="{B302614D-6CB2-41CD-99F9-C40D62058674}"/>
    <dgm:cxn modelId="{93AE7A88-3989-4F1B-AD03-68109B026972}" type="presOf" srcId="{1CE713B2-3275-48A7-B54C-2D0B43825CE3}" destId="{812DFF8A-0F48-48A1-B4D0-0B9EB5919A6B}" srcOrd="0" destOrd="0" presId="urn:microsoft.com/office/officeart/2005/8/layout/lProcess2"/>
    <dgm:cxn modelId="{1B89778A-735E-4C74-91AF-53ABEAB7FFAA}" type="presOf" srcId="{5EF12002-28FC-4933-90FE-FA98EAC3A463}" destId="{14B53FFC-E10E-4180-824D-27078309F5AA}" srcOrd="0" destOrd="0" presId="urn:microsoft.com/office/officeart/2005/8/layout/lProcess2"/>
    <dgm:cxn modelId="{668FE696-9548-4C9B-A50C-70F3F3231411}" srcId="{45557348-3A6A-4AD2-9A1D-424C81977EA2}" destId="{BD0145BB-C199-498D-B02F-870D85A2502C}" srcOrd="1" destOrd="0" parTransId="{E6EF2635-4BBB-4FC9-AC9F-A58B222C6C78}" sibTransId="{50F10B38-6ACD-481A-9BD0-D4CCF71BD990}"/>
    <dgm:cxn modelId="{F21CAA9A-B266-4519-8ECF-3C55D198A13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3" destOrd="0" parTransId="{FF698D86-8F76-4384-A04B-26AAEE051BF5}" sibTransId="{D6C2D94F-021E-4450-B7B3-F2BCD55B37E0}"/>
    <dgm:cxn modelId="{DE2D88A0-3F71-47CA-B63E-B40897681F8C}" srcId="{45557348-3A6A-4AD2-9A1D-424C81977EA2}" destId="{BC678E36-78B0-438E-B94A-DB7765C03039}" srcOrd="4" destOrd="0" parTransId="{5F2238FA-44FF-43AD-A1DF-2E1FEC1DBD16}" sibTransId="{EEE070C6-5A1E-4721-842C-A3DA8DD0D3F0}"/>
    <dgm:cxn modelId="{A78412B2-2CFC-4A8D-98AD-1D5EC1D58357}" srcId="{C7EFBDD3-5294-4D47-8846-A08B71D4A8CC}" destId="{7C4A5D24-E438-46A3-9665-3D2EA3926EB4}" srcOrd="5" destOrd="0" parTransId="{C93BB03E-06D0-497F-A55E-49236EDF7E6A}" sibTransId="{DD28F928-2040-4A8F-A166-200200B15BC9}"/>
    <dgm:cxn modelId="{4CAD57B9-3850-456E-A69F-DBEE32331C10}" type="presOf" srcId="{45557348-3A6A-4AD2-9A1D-424C81977EA2}" destId="{D9F38F83-F672-4561-8A1D-0007414F2E89}" srcOrd="1" destOrd="0" presId="urn:microsoft.com/office/officeart/2005/8/layout/lProcess2"/>
    <dgm:cxn modelId="{441C9BB9-3B32-45EC-B82A-0E620E961F39}" type="presOf" srcId="{1863454F-765B-4868-B9AC-1D6547218824}" destId="{C09F7464-FDB0-403E-816A-1A139A8A13E9}" srcOrd="0" destOrd="0" presId="urn:microsoft.com/office/officeart/2005/8/layout/lProcess2"/>
    <dgm:cxn modelId="{5F3CA2BE-D510-4E24-B45B-2A92FDB415AA}" type="presOf" srcId="{240F43B1-FC1B-4B7F-BE35-0DF56D0AA0FD}" destId="{81FA9440-9921-47BC-97DF-D1BC628F017C}" srcOrd="0" destOrd="0" presId="urn:microsoft.com/office/officeart/2005/8/layout/lProcess2"/>
    <dgm:cxn modelId="{CAFD84BF-9D5D-4190-8FA6-B360F9718E2D}" srcId="{D113DD07-8750-4A4F-83EA-0389E4597A92}" destId="{D046F928-6223-4F06-93F3-F44787AA4E1B}" srcOrd="2" destOrd="0" parTransId="{570346AC-5D0B-4ED8-96E3-0540AE5FB638}" sibTransId="{3A45561A-FA2C-48D7-A9FB-F3015B1493E4}"/>
    <dgm:cxn modelId="{E802EFC2-7E4A-4C4A-9FF6-F7CE24128FE4}" type="presOf" srcId="{C7EFBDD3-5294-4D47-8846-A08B71D4A8CC}" destId="{1A839FFF-43DC-4F41-B980-8E0DAC772D1C}" srcOrd="1" destOrd="0" presId="urn:microsoft.com/office/officeart/2005/8/layout/lProcess2"/>
    <dgm:cxn modelId="{34D6F9C5-74A6-43A7-A6C6-994FB1BFCAC2}" srcId="{D113DD07-8750-4A4F-83EA-0389E4597A92}" destId="{770441B1-A667-4262-92A1-CAEC10967B8C}" srcOrd="0" destOrd="0" parTransId="{E339C153-1236-4E4E-86FB-F4FF042BDA43}" sibTransId="{E99C637D-5923-4DF0-A68B-32DBB4E788AE}"/>
    <dgm:cxn modelId="{CA325BCA-8F79-456C-AF45-F36391BEB150}" srcId="{D113DD07-8750-4A4F-83EA-0389E4597A92}" destId="{6CE746B8-F334-4DF4-AFB1-694FE116E4FF}" srcOrd="5" destOrd="0" parTransId="{1FEB4540-7475-4A72-8C59-83A27F63FB66}" sibTransId="{96359455-FFD5-4A88-8078-9CCAC5503504}"/>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AC8F9CD-6E95-4A71-906F-0C2E9F4D0DC0}" srcId="{45557348-3A6A-4AD2-9A1D-424C81977EA2}" destId="{2492B7B2-D675-453B-8BBB-A99D876EAE7F}" srcOrd="0" destOrd="0" parTransId="{6BB75DBC-134A-46E8-8851-33D2FC413AFE}" sibTransId="{20068F8A-07BA-47B5-9CC4-A1A058B3B15B}"/>
    <dgm:cxn modelId="{03001CD2-6DCD-4C85-ACE2-FA61D55E653F}" type="presOf" srcId="{7C4A5D24-E438-46A3-9665-3D2EA3926EB4}" destId="{17120909-6322-402D-A0CB-CE3575FD2E16}" srcOrd="0" destOrd="0" presId="urn:microsoft.com/office/officeart/2005/8/layout/lProcess2"/>
    <dgm:cxn modelId="{8DFDDAD4-0D8D-4974-BCA1-A0777DDD8D0B}" type="presOf" srcId="{D046F928-6223-4F06-93F3-F44787AA4E1B}" destId="{5F7056DA-79FA-4DEA-98B0-8EFBA9935835}" srcOrd="0" destOrd="0" presId="urn:microsoft.com/office/officeart/2005/8/layout/lProcess2"/>
    <dgm:cxn modelId="{EE8648E0-4B26-4802-969E-E7415E82E0CC}" type="presOf" srcId="{D0E043F5-86E8-47F7-AEF3-CD8AC8E8FA4B}" destId="{B4E612A4-DB1C-426D-B361-474D288F4EB0}" srcOrd="0" destOrd="0" presId="urn:microsoft.com/office/officeart/2005/8/layout/lProcess2"/>
    <dgm:cxn modelId="{345D1FE2-D066-4237-B044-F99F07609A04}" type="presOf" srcId="{D113DD07-8750-4A4F-83EA-0389E4597A92}" destId="{6C183903-68B9-49CC-B026-BDAE62C86085}" srcOrd="1" destOrd="0" presId="urn:microsoft.com/office/officeart/2005/8/layout/lProcess2"/>
    <dgm:cxn modelId="{4DA1D1EA-FD1B-4118-B183-42EC4ED0C747}" type="presOf" srcId="{2492B7B2-D675-453B-8BBB-A99D876EAE7F}" destId="{765A5654-FC89-4061-BD40-B4536F05ED21}" srcOrd="0" destOrd="0" presId="urn:microsoft.com/office/officeart/2005/8/layout/lProcess2"/>
    <dgm:cxn modelId="{C55435EF-9173-4AFA-8A43-30931438E837}" type="presOf" srcId="{C7EFBDD3-5294-4D47-8846-A08B71D4A8CC}" destId="{C9F1157A-A497-49AB-9F56-585DF37546DD}" srcOrd="0" destOrd="0" presId="urn:microsoft.com/office/officeart/2005/8/layout/lProcess2"/>
    <dgm:cxn modelId="{D15E4CF3-9409-4CC2-BC96-233E15BD286D}" type="presOf" srcId="{BC678E36-78B0-438E-B94A-DB7765C03039}" destId="{BFB0A67C-9274-4728-A17B-1939166A20DE}" srcOrd="0" destOrd="0" presId="urn:microsoft.com/office/officeart/2005/8/layout/lProcess2"/>
    <dgm:cxn modelId="{B643B3F3-237C-49DF-A70C-F5CCF6C0A9EC}" srcId="{D113DD07-8750-4A4F-83EA-0389E4597A92}" destId="{5EF12002-28FC-4933-90FE-FA98EAC3A463}" srcOrd="1" destOrd="0" parTransId="{1F0308CE-D0A8-40E0-85B0-4118B1663F2A}" sibTransId="{6CA9F42D-AD5E-4BCE-A1BD-18D726F44218}"/>
    <dgm:cxn modelId="{8897EDF5-CBE6-4C80-8482-74681A7B852C}" srcId="{C7EFBDD3-5294-4D47-8846-A08B71D4A8CC}" destId="{240F43B1-FC1B-4B7F-BE35-0DF56D0AA0FD}" srcOrd="2" destOrd="0" parTransId="{D8AAFCB4-39A0-4A05-B553-5AE4F5A4A301}" sibTransId="{92541709-30BB-4BF2-BD99-1DCBA24235AA}"/>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C5D53ED2-6033-4E54-AE27-559C2B5B94F1}" type="presParOf" srcId="{DBD8C2A2-7A98-42E4-A412-C4B685903A00}" destId="{765A5654-FC89-4061-BD40-B4536F05ED21}" srcOrd="0" destOrd="0" presId="urn:microsoft.com/office/officeart/2005/8/layout/lProcess2"/>
    <dgm:cxn modelId="{1B59DB0F-D223-4249-A678-F2266B39BF00}" type="presParOf" srcId="{DBD8C2A2-7A98-42E4-A412-C4B685903A00}" destId="{3A5722A4-8188-48FB-AE0D-66F207EEB481}" srcOrd="1" destOrd="0" presId="urn:microsoft.com/office/officeart/2005/8/layout/lProcess2"/>
    <dgm:cxn modelId="{AF96D6DD-24AE-41D2-89B5-565A28280157}" type="presParOf" srcId="{DBD8C2A2-7A98-42E4-A412-C4B685903A00}" destId="{783603AB-BBAF-47BE-870C-B1D436E9FFAA}" srcOrd="2" destOrd="0" presId="urn:microsoft.com/office/officeart/2005/8/layout/lProcess2"/>
    <dgm:cxn modelId="{693A41CF-0A9F-40FE-BE81-305C3990170F}" type="presParOf" srcId="{DBD8C2A2-7A98-42E4-A412-C4B685903A00}" destId="{1DD23650-3E9A-4BBF-A5A0-F5792214915E}" srcOrd="3" destOrd="0" presId="urn:microsoft.com/office/officeart/2005/8/layout/lProcess2"/>
    <dgm:cxn modelId="{8295B4C1-769B-4B34-A86F-12A2A96B48FC}" type="presParOf" srcId="{DBD8C2A2-7A98-42E4-A412-C4B685903A00}" destId="{92773102-A31A-4FC7-929A-BC9A2A8BEAF0}" srcOrd="4" destOrd="0" presId="urn:microsoft.com/office/officeart/2005/8/layout/lProcess2"/>
    <dgm:cxn modelId="{E8BAF7F7-302E-451C-B007-078807052FF5}" type="presParOf" srcId="{DBD8C2A2-7A98-42E4-A412-C4B685903A00}" destId="{EABA323C-8D70-4F59-9D49-984EA1620C04}" srcOrd="5" destOrd="0" presId="urn:microsoft.com/office/officeart/2005/8/layout/lProcess2"/>
    <dgm:cxn modelId="{5DC81BC0-7F20-4FAA-A123-4B2C682BC97F}" type="presParOf" srcId="{DBD8C2A2-7A98-42E4-A412-C4B685903A00}" destId="{9DE391B5-D20D-4AAD-B883-4A060AA59FAB}" srcOrd="6" destOrd="0" presId="urn:microsoft.com/office/officeart/2005/8/layout/lProcess2"/>
    <dgm:cxn modelId="{AC4F8427-26C1-4213-99AD-B69D585A8F54}" type="presParOf" srcId="{DBD8C2A2-7A98-42E4-A412-C4B685903A00}" destId="{8E33C243-E389-43B4-AAB5-9574295D8A2A}" srcOrd="7" destOrd="0" presId="urn:microsoft.com/office/officeart/2005/8/layout/lProcess2"/>
    <dgm:cxn modelId="{276B32F7-B197-4482-8940-CA31DDACFFB1}" type="presParOf" srcId="{DBD8C2A2-7A98-42E4-A412-C4B685903A00}" destId="{BFB0A67C-9274-4728-A17B-1939166A20DE}" srcOrd="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CE0B62AA-BB98-45F8-B92D-BBD4F089D808}" type="presParOf" srcId="{2F74E153-1288-4682-9FAD-B488327581FC}" destId="{B6AED814-CC89-409A-8ACB-19CA66FF7770}" srcOrd="0" destOrd="0" presId="urn:microsoft.com/office/officeart/2005/8/layout/lProcess2"/>
    <dgm:cxn modelId="{FAD191C5-2370-44C9-A0B4-C3FC62B6A52E}" type="presParOf" srcId="{2F74E153-1288-4682-9FAD-B488327581FC}" destId="{29C68ED2-7F50-434A-99DC-6005AFB1A1FA}" srcOrd="1" destOrd="0" presId="urn:microsoft.com/office/officeart/2005/8/layout/lProcess2"/>
    <dgm:cxn modelId="{FA2D6A33-81C7-4FF6-9356-B464B8F2C3A6}" type="presParOf" srcId="{2F74E153-1288-4682-9FAD-B488327581FC}" destId="{C09F7464-FDB0-403E-816A-1A139A8A13E9}" srcOrd="2" destOrd="0" presId="urn:microsoft.com/office/officeart/2005/8/layout/lProcess2"/>
    <dgm:cxn modelId="{9FC271B4-A870-492F-B63C-A1660CA75B75}" type="presParOf" srcId="{2F74E153-1288-4682-9FAD-B488327581FC}" destId="{3A0F3470-D48D-412D-BE3D-11AF9F560413}" srcOrd="3" destOrd="0" presId="urn:microsoft.com/office/officeart/2005/8/layout/lProcess2"/>
    <dgm:cxn modelId="{1300952A-7813-4415-B83D-1C92FB520BA8}" type="presParOf" srcId="{2F74E153-1288-4682-9FAD-B488327581FC}" destId="{81FA9440-9921-47BC-97DF-D1BC628F017C}" srcOrd="4" destOrd="0" presId="urn:microsoft.com/office/officeart/2005/8/layout/lProcess2"/>
    <dgm:cxn modelId="{271BACC7-C743-4763-AA79-36FCE5D42891}" type="presParOf" srcId="{2F74E153-1288-4682-9FAD-B488327581FC}" destId="{191C38E3-0C2D-41F6-97AB-3053FA0D5345}" srcOrd="5" destOrd="0" presId="urn:microsoft.com/office/officeart/2005/8/layout/lProcess2"/>
    <dgm:cxn modelId="{18AC61B7-6BC9-4D00-9211-60E13D1190F5}" type="presParOf" srcId="{2F74E153-1288-4682-9FAD-B488327581FC}" destId="{812DFF8A-0F48-48A1-B4D0-0B9EB5919A6B}" srcOrd="6" destOrd="0" presId="urn:microsoft.com/office/officeart/2005/8/layout/lProcess2"/>
    <dgm:cxn modelId="{4AA505D3-CF11-4E4A-A99F-4859AC65279F}" type="presParOf" srcId="{2F74E153-1288-4682-9FAD-B488327581FC}" destId="{8F055212-07C5-417D-B621-FD9A70ED2EC7}" srcOrd="7" destOrd="0" presId="urn:microsoft.com/office/officeart/2005/8/layout/lProcess2"/>
    <dgm:cxn modelId="{3F561296-754A-4ACC-81EF-36801D6B15F0}" type="presParOf" srcId="{2F74E153-1288-4682-9FAD-B488327581FC}" destId="{B4E612A4-DB1C-426D-B361-474D288F4EB0}" srcOrd="8" destOrd="0" presId="urn:microsoft.com/office/officeart/2005/8/layout/lProcess2"/>
    <dgm:cxn modelId="{CAD7ABD6-3C85-48D8-8288-16747F1D6ABE}" type="presParOf" srcId="{2F74E153-1288-4682-9FAD-B488327581FC}" destId="{40034088-9620-47A7-B270-0FAF07B1901F}" srcOrd="9" destOrd="0" presId="urn:microsoft.com/office/officeart/2005/8/layout/lProcess2"/>
    <dgm:cxn modelId="{B8ADABAB-330E-4C22-8D59-DFA889555FEB}" type="presParOf" srcId="{2F74E153-1288-4682-9FAD-B488327581FC}" destId="{17120909-6322-402D-A0CB-CE3575FD2E16}" srcOrd="10" destOrd="0" presId="urn:microsoft.com/office/officeart/2005/8/layout/lProcess2"/>
    <dgm:cxn modelId="{83F81801-D400-49C2-885B-6213CE1EB9F2}" type="presParOf" srcId="{2F74E153-1288-4682-9FAD-B488327581FC}" destId="{654F925C-A57A-4A01-8F79-4ACA0AEA8D93}" srcOrd="11" destOrd="0" presId="urn:microsoft.com/office/officeart/2005/8/layout/lProcess2"/>
    <dgm:cxn modelId="{8899E3C4-798A-4F8E-AFC0-60CDAFC78253}" type="presParOf" srcId="{2F74E153-1288-4682-9FAD-B488327581FC}" destId="{2810D783-B30E-4412-B8AD-45212AC6F417}" srcOrd="12"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1C85EFFF-1A73-48A5-831C-F463F491B098}" type="presParOf" srcId="{67F220B1-B68D-4977-9505-B4978B2F0CEF}" destId="{30364273-FF3F-4856-93F1-DE5CDC5731D8}" srcOrd="0" destOrd="0" presId="urn:microsoft.com/office/officeart/2005/8/layout/lProcess2"/>
    <dgm:cxn modelId="{EC7FFE0E-3B97-4679-A3A7-36250BD94E47}" type="presParOf" srcId="{67F220B1-B68D-4977-9505-B4978B2F0CEF}" destId="{8D8E0F51-7B03-421D-9E7C-0C932E53FC1B}" srcOrd="1" destOrd="0" presId="urn:microsoft.com/office/officeart/2005/8/layout/lProcess2"/>
    <dgm:cxn modelId="{7FDE25BF-A8DD-45D7-AEAB-819D31480144}" type="presParOf" srcId="{67F220B1-B68D-4977-9505-B4978B2F0CEF}" destId="{14B53FFC-E10E-4180-824D-27078309F5AA}" srcOrd="2" destOrd="0" presId="urn:microsoft.com/office/officeart/2005/8/layout/lProcess2"/>
    <dgm:cxn modelId="{B0CF4458-E920-46C9-8614-AF1683CFF277}" type="presParOf" srcId="{67F220B1-B68D-4977-9505-B4978B2F0CEF}" destId="{0B754868-64A2-4E91-96A1-8F5388631967}" srcOrd="3" destOrd="0" presId="urn:microsoft.com/office/officeart/2005/8/layout/lProcess2"/>
    <dgm:cxn modelId="{0E02FB38-B1E1-4E47-9D8F-61721A041E08}" type="presParOf" srcId="{67F220B1-B68D-4977-9505-B4978B2F0CEF}" destId="{5F7056DA-79FA-4DEA-98B0-8EFBA9935835}" srcOrd="4" destOrd="0" presId="urn:microsoft.com/office/officeart/2005/8/layout/lProcess2"/>
    <dgm:cxn modelId="{73843D83-3E7F-488E-8BE6-3A95DC158E25}" type="presParOf" srcId="{67F220B1-B68D-4977-9505-B4978B2F0CEF}" destId="{7EF95BBB-A06E-415D-9F6E-3A44EE42DC4D}" srcOrd="5" destOrd="0" presId="urn:microsoft.com/office/officeart/2005/8/layout/lProcess2"/>
    <dgm:cxn modelId="{57C16979-5B17-4B77-91CA-98F8EA441196}" type="presParOf" srcId="{67F220B1-B68D-4977-9505-B4978B2F0CEF}" destId="{14AA8C52-FB54-421C-932D-494CD13FA4FC}" srcOrd="6" destOrd="0" presId="urn:microsoft.com/office/officeart/2005/8/layout/lProcess2"/>
    <dgm:cxn modelId="{C4237FC7-0ADB-4C8B-A600-43AB570A281B}" type="presParOf" srcId="{67F220B1-B68D-4977-9505-B4978B2F0CEF}" destId="{FD301BBA-C8C0-4954-84F2-C517945C6542}" srcOrd="7" destOrd="0" presId="urn:microsoft.com/office/officeart/2005/8/layout/lProcess2"/>
    <dgm:cxn modelId="{81CE6CAE-C98D-480F-A87B-76AD9D1D93E1}" type="presParOf" srcId="{67F220B1-B68D-4977-9505-B4978B2F0CEF}" destId="{2ACCAD1A-50D7-47BE-9478-C53637258099}" srcOrd="8" destOrd="0" presId="urn:microsoft.com/office/officeart/2005/8/layout/lProcess2"/>
    <dgm:cxn modelId="{511E0999-F2A3-4F7E-B368-D7D36DB5D48D}" type="presParOf" srcId="{67F220B1-B68D-4977-9505-B4978B2F0CEF}" destId="{64AE9E1C-7DF3-4A2E-B5BE-1CD4E9DD6A20}" srcOrd="9" destOrd="0" presId="urn:microsoft.com/office/officeart/2005/8/layout/lProcess2"/>
    <dgm:cxn modelId="{BAC781E2-53B8-412A-9F3A-62867130B248}" type="presParOf" srcId="{67F220B1-B68D-4977-9505-B4978B2F0CEF}" destId="{6B553DDE-AD48-4D0D-9E24-97D81850260D}" srcOrd="10" destOrd="0" presId="urn:microsoft.com/office/officeart/2005/8/layout/lProcess2"/>
    <dgm:cxn modelId="{9351E915-E2A1-405C-AB28-CD26BE9DEF67}" type="presParOf" srcId="{67F220B1-B68D-4977-9505-B4978B2F0CEF}" destId="{6C9BB3D3-BC89-48DC-90C2-AF46B02E0A7F}" srcOrd="11" destOrd="0" presId="urn:microsoft.com/office/officeart/2005/8/layout/lProcess2"/>
    <dgm:cxn modelId="{73B563F8-3DF1-4B91-9838-F67863FE8DD8}" type="presParOf" srcId="{67F220B1-B68D-4977-9505-B4978B2F0CEF}" destId="{C7B579EA-96AA-4C6D-B80E-7581D91C2228}"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a:t>
          </a:r>
        </a:p>
      </dsp:txBody>
      <dsp:txXfrm>
        <a:off x="2150" y="0"/>
        <a:ext cx="5591314" cy="4039809"/>
      </dsp:txXfrm>
    </dsp:sp>
    <dsp:sp modelId="{765A5654-FC89-4061-BD40-B4536F05ED21}">
      <dsp:nvSpPr>
        <dsp:cNvPr id="0" name=""/>
        <dsp:cNvSpPr/>
      </dsp:nvSpPr>
      <dsp:spPr>
        <a:xfrm>
          <a:off x="561281" y="4042356"/>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Case to resolution</a:t>
          </a:r>
        </a:p>
      </dsp:txBody>
      <dsp:txXfrm>
        <a:off x="606908" y="4087983"/>
        <a:ext cx="4381797" cy="1466577"/>
      </dsp:txXfrm>
    </dsp:sp>
    <dsp:sp modelId="{783603AB-BBAF-47BE-870C-B1D436E9FFAA}">
      <dsp:nvSpPr>
        <dsp:cNvPr id="0" name=""/>
        <dsp:cNvSpPr/>
      </dsp:nvSpPr>
      <dsp:spPr>
        <a:xfrm>
          <a:off x="561281" y="5839854"/>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to plan</a:t>
          </a:r>
        </a:p>
      </dsp:txBody>
      <dsp:txXfrm>
        <a:off x="606908" y="5885481"/>
        <a:ext cx="4381797" cy="1466577"/>
      </dsp:txXfrm>
    </dsp:sp>
    <dsp:sp modelId="{92773102-A31A-4FC7-929A-BC9A2A8BEAF0}">
      <dsp:nvSpPr>
        <dsp:cNvPr id="0" name=""/>
        <dsp:cNvSpPr/>
      </dsp:nvSpPr>
      <dsp:spPr>
        <a:xfrm>
          <a:off x="561281" y="7637352"/>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Plan to produce</a:t>
          </a:r>
        </a:p>
      </dsp:txBody>
      <dsp:txXfrm>
        <a:off x="606908" y="7682979"/>
        <a:ext cx="4381797" cy="1466577"/>
      </dsp:txXfrm>
    </dsp:sp>
    <dsp:sp modelId="{9DE391B5-D20D-4AAD-B883-4A060AA59FAB}">
      <dsp:nvSpPr>
        <dsp:cNvPr id="0" name=""/>
        <dsp:cNvSpPr/>
      </dsp:nvSpPr>
      <dsp:spPr>
        <a:xfrm>
          <a:off x="561281" y="9434850"/>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Product and service lifecycle management</a:t>
          </a:r>
        </a:p>
      </dsp:txBody>
      <dsp:txXfrm>
        <a:off x="606908" y="9480477"/>
        <a:ext cx="4381797" cy="1466577"/>
      </dsp:txXfrm>
    </dsp:sp>
    <dsp:sp modelId="{BFB0A67C-9274-4728-A17B-1939166A20DE}">
      <dsp:nvSpPr>
        <dsp:cNvPr id="0" name=""/>
        <dsp:cNvSpPr/>
      </dsp:nvSpPr>
      <dsp:spPr>
        <a:xfrm>
          <a:off x="561281" y="11232348"/>
          <a:ext cx="4473051" cy="155783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Prospect to quote</a:t>
          </a:r>
        </a:p>
      </dsp:txBody>
      <dsp:txXfrm>
        <a:off x="606908" y="11277975"/>
        <a:ext cx="4381797" cy="1466577"/>
      </dsp:txXfrm>
    </dsp:sp>
    <dsp:sp modelId="{C9F1157A-A497-49AB-9F56-585DF37546DD}">
      <dsp:nvSpPr>
        <dsp:cNvPr id="0" name=""/>
        <dsp:cNvSpPr/>
      </dsp:nvSpPr>
      <dsp:spPr>
        <a:xfrm>
          <a:off x="6012813"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Order to cash</a:t>
          </a:r>
        </a:p>
      </dsp:txBody>
      <dsp:txXfrm>
        <a:off x="6012813" y="0"/>
        <a:ext cx="5591314" cy="4039809"/>
      </dsp:txXfrm>
    </dsp:sp>
    <dsp:sp modelId="{B6AED814-CC89-409A-8ACB-19CA66FF7770}">
      <dsp:nvSpPr>
        <dsp:cNvPr id="0" name=""/>
        <dsp:cNvSpPr/>
      </dsp:nvSpPr>
      <dsp:spPr>
        <a:xfrm>
          <a:off x="6571945" y="4048028"/>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Manage pricing and contracts</a:t>
          </a:r>
        </a:p>
      </dsp:txBody>
      <dsp:txXfrm>
        <a:off x="6604241" y="4080324"/>
        <a:ext cx="4408459" cy="1038070"/>
      </dsp:txXfrm>
    </dsp:sp>
    <dsp:sp modelId="{C09F7464-FDB0-403E-816A-1A139A8A13E9}">
      <dsp:nvSpPr>
        <dsp:cNvPr id="0" name=""/>
        <dsp:cNvSpPr/>
      </dsp:nvSpPr>
      <dsp:spPr>
        <a:xfrm>
          <a:off x="6571945" y="5320331"/>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Create and manage sales orders</a:t>
          </a:r>
        </a:p>
      </dsp:txBody>
      <dsp:txXfrm>
        <a:off x="6604241" y="5352627"/>
        <a:ext cx="4408459" cy="1038070"/>
      </dsp:txXfrm>
    </dsp:sp>
    <dsp:sp modelId="{81FA9440-9921-47BC-97DF-D1BC628F017C}">
      <dsp:nvSpPr>
        <dsp:cNvPr id="0" name=""/>
        <dsp:cNvSpPr/>
      </dsp:nvSpPr>
      <dsp:spPr>
        <a:xfrm>
          <a:off x="6571945" y="6592634"/>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Trade across companies</a:t>
          </a:r>
        </a:p>
      </dsp:txBody>
      <dsp:txXfrm>
        <a:off x="6604241" y="6624930"/>
        <a:ext cx="4408459" cy="1038070"/>
      </dsp:txXfrm>
    </dsp:sp>
    <dsp:sp modelId="{812DFF8A-0F48-48A1-B4D0-0B9EB5919A6B}">
      <dsp:nvSpPr>
        <dsp:cNvPr id="0" name=""/>
        <dsp:cNvSpPr/>
      </dsp:nvSpPr>
      <dsp:spPr>
        <a:xfrm>
          <a:off x="6571945" y="7864937"/>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Issue customer invoices</a:t>
          </a:r>
        </a:p>
      </dsp:txBody>
      <dsp:txXfrm>
        <a:off x="6604241" y="7897233"/>
        <a:ext cx="4408459" cy="1038070"/>
      </dsp:txXfrm>
    </dsp:sp>
    <dsp:sp modelId="{B4E612A4-DB1C-426D-B361-474D288F4EB0}">
      <dsp:nvSpPr>
        <dsp:cNvPr id="0" name=""/>
        <dsp:cNvSpPr/>
      </dsp:nvSpPr>
      <dsp:spPr>
        <a:xfrm>
          <a:off x="6571945" y="9137240"/>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Record customer payments</a:t>
          </a:r>
        </a:p>
      </dsp:txBody>
      <dsp:txXfrm>
        <a:off x="6604241" y="9169536"/>
        <a:ext cx="4408459" cy="1038070"/>
      </dsp:txXfrm>
    </dsp:sp>
    <dsp:sp modelId="{17120909-6322-402D-A0CB-CE3575FD2E16}">
      <dsp:nvSpPr>
        <dsp:cNvPr id="0" name=""/>
        <dsp:cNvSpPr/>
      </dsp:nvSpPr>
      <dsp:spPr>
        <a:xfrm>
          <a:off x="6571945" y="10409543"/>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Monitor customer credit and collections</a:t>
          </a:r>
        </a:p>
      </dsp:txBody>
      <dsp:txXfrm>
        <a:off x="6604241" y="10441839"/>
        <a:ext cx="4408459" cy="1038070"/>
      </dsp:txXfrm>
    </dsp:sp>
    <dsp:sp modelId="{2810D783-B30E-4412-B8AD-45212AC6F417}">
      <dsp:nvSpPr>
        <dsp:cNvPr id="0" name=""/>
        <dsp:cNvSpPr/>
      </dsp:nvSpPr>
      <dsp:spPr>
        <a:xfrm>
          <a:off x="6571945" y="11681846"/>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Process customer rebates</a:t>
          </a:r>
        </a:p>
      </dsp:txBody>
      <dsp:txXfrm>
        <a:off x="6604241" y="11714142"/>
        <a:ext cx="4408459" cy="1038070"/>
      </dsp:txXfrm>
    </dsp:sp>
    <dsp:sp modelId="{4FE73880-E4EC-4D19-80AF-B8C2846A64EF}">
      <dsp:nvSpPr>
        <dsp:cNvPr id="0" name=""/>
        <dsp:cNvSpPr/>
      </dsp:nvSpPr>
      <dsp:spPr>
        <a:xfrm>
          <a:off x="12023476" y="0"/>
          <a:ext cx="5591314" cy="13466030"/>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039809"/>
      </dsp:txXfrm>
    </dsp:sp>
    <dsp:sp modelId="{30364273-FF3F-4856-93F1-DE5CDC5731D8}">
      <dsp:nvSpPr>
        <dsp:cNvPr id="0" name=""/>
        <dsp:cNvSpPr/>
      </dsp:nvSpPr>
      <dsp:spPr>
        <a:xfrm>
          <a:off x="12582608" y="4048028"/>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Case to resolution</a:t>
          </a:r>
        </a:p>
      </dsp:txBody>
      <dsp:txXfrm>
        <a:off x="12614904" y="4080324"/>
        <a:ext cx="4408459" cy="1038070"/>
      </dsp:txXfrm>
    </dsp:sp>
    <dsp:sp modelId="{14B53FFC-E10E-4180-824D-27078309F5AA}">
      <dsp:nvSpPr>
        <dsp:cNvPr id="0" name=""/>
        <dsp:cNvSpPr/>
      </dsp:nvSpPr>
      <dsp:spPr>
        <a:xfrm>
          <a:off x="12582608" y="5320331"/>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Forecast to plan</a:t>
          </a:r>
        </a:p>
      </dsp:txBody>
      <dsp:txXfrm>
        <a:off x="12614904" y="5352627"/>
        <a:ext cx="4408459" cy="1038070"/>
      </dsp:txXfrm>
    </dsp:sp>
    <dsp:sp modelId="{5F7056DA-79FA-4DEA-98B0-8EFBA9935835}">
      <dsp:nvSpPr>
        <dsp:cNvPr id="0" name=""/>
        <dsp:cNvSpPr/>
      </dsp:nvSpPr>
      <dsp:spPr>
        <a:xfrm>
          <a:off x="12582608" y="6592634"/>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Inventory to deliver</a:t>
          </a:r>
        </a:p>
      </dsp:txBody>
      <dsp:txXfrm>
        <a:off x="12614904" y="6624930"/>
        <a:ext cx="4408459" cy="1038070"/>
      </dsp:txXfrm>
    </dsp:sp>
    <dsp:sp modelId="{14AA8C52-FB54-421C-932D-494CD13FA4FC}">
      <dsp:nvSpPr>
        <dsp:cNvPr id="0" name=""/>
        <dsp:cNvSpPr/>
      </dsp:nvSpPr>
      <dsp:spPr>
        <a:xfrm>
          <a:off x="12582608" y="7864937"/>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Plan to produce</a:t>
          </a:r>
        </a:p>
      </dsp:txBody>
      <dsp:txXfrm>
        <a:off x="12614904" y="7897233"/>
        <a:ext cx="4408459" cy="1038070"/>
      </dsp:txXfrm>
    </dsp:sp>
    <dsp:sp modelId="{2ACCAD1A-50D7-47BE-9478-C53637258099}">
      <dsp:nvSpPr>
        <dsp:cNvPr id="0" name=""/>
        <dsp:cNvSpPr/>
      </dsp:nvSpPr>
      <dsp:spPr>
        <a:xfrm>
          <a:off x="12582608" y="9137240"/>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Procure to pay</a:t>
          </a:r>
        </a:p>
      </dsp:txBody>
      <dsp:txXfrm>
        <a:off x="12614904" y="9169536"/>
        <a:ext cx="4408459" cy="1038070"/>
      </dsp:txXfrm>
    </dsp:sp>
    <dsp:sp modelId="{6B553DDE-AD48-4D0D-9E24-97D81850260D}">
      <dsp:nvSpPr>
        <dsp:cNvPr id="0" name=""/>
        <dsp:cNvSpPr/>
      </dsp:nvSpPr>
      <dsp:spPr>
        <a:xfrm>
          <a:off x="12582608" y="10409543"/>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Product and service lifecycle management</a:t>
          </a:r>
        </a:p>
      </dsp:txBody>
      <dsp:txXfrm>
        <a:off x="12614904" y="10441839"/>
        <a:ext cx="4408459" cy="1038070"/>
      </dsp:txXfrm>
    </dsp:sp>
    <dsp:sp modelId="{C7B579EA-96AA-4C6D-B80E-7581D91C2228}">
      <dsp:nvSpPr>
        <dsp:cNvPr id="0" name=""/>
        <dsp:cNvSpPr/>
      </dsp:nvSpPr>
      <dsp:spPr>
        <a:xfrm>
          <a:off x="12582608" y="11681846"/>
          <a:ext cx="4473051" cy="11026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57150" rIns="76200" bIns="57150" numCol="1" spcCol="1270" anchor="ctr" anchorCtr="0">
          <a:noAutofit/>
        </a:bodyPr>
        <a:lstStyle/>
        <a:p>
          <a:pPr marL="0" lvl="0" indent="0" algn="ctr" defTabSz="1333500">
            <a:lnSpc>
              <a:spcPct val="90000"/>
            </a:lnSpc>
            <a:spcBef>
              <a:spcPct val="0"/>
            </a:spcBef>
            <a:spcAft>
              <a:spcPct val="35000"/>
            </a:spcAft>
            <a:buNone/>
          </a:pPr>
          <a:r>
            <a:rPr lang="en-US" sz="3000" kern="1200" dirty="0"/>
            <a:t>Record to report</a:t>
          </a:r>
        </a:p>
      </dsp:txBody>
      <dsp:txXfrm>
        <a:off x="12614904" y="11714142"/>
        <a:ext cx="4408459" cy="103807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5/5/2023 9:49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5/5/2023 9:47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5/5/2023 9:47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5/5/2023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Business process area sample diagram</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following diagram shows the high-level flow of the monitor customer credit and collections business process area. Each solid gray rectangle on the diagram represents an end-to-end business process. The solid blue rectangle represents the monitor customer credit and collections. The sub-processes in the diagram are shown for the monitor customer credit and collections business process area. The arrows on the diagram show the flow of the business process in an organization. If a sub-process can lead to more than one other sub-process, the parallel sub-processes are shown as branches.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5/5/2023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7197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process diagram sample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5/5/2023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155942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24.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 Id="rId5" Type="http://schemas.openxmlformats.org/officeDocument/2006/relationships/image" Target="../media/image28.jpg"/><Relationship Id="rId4" Type="http://schemas.openxmlformats.org/officeDocument/2006/relationships/image" Target="../media/image27.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8.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image" Target="../media/image29.jpg"/><Relationship Id="rId5" Type="http://schemas.openxmlformats.org/officeDocument/2006/relationships/image" Target="../media/image19.jpg"/><Relationship Id="rId4" Type="http://schemas.openxmlformats.org/officeDocument/2006/relationships/image" Target="../media/image18.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dirty="0"/>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dirty="0"/>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dirty="0"/>
              <a:t>Drag &amp; drop your photo here </a:t>
            </a:r>
            <a:br>
              <a:rPr lang="en-US" dirty="0"/>
            </a:br>
            <a:r>
              <a:rPr lang="en-US" dirty="0"/>
              <a:t>or click or tap icon below </a:t>
            </a:r>
            <a:br>
              <a:rPr lang="en-US" dirty="0"/>
            </a:br>
            <a:r>
              <a:rPr lang="en-US" dirty="0"/>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dirty="0"/>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endParaRPr lang="en-US" dirty="0"/>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dirty="0"/>
              <a:t>Drag &amp; drop your photo here </a:t>
            </a:r>
            <a:br>
              <a:rPr lang="en-US" dirty="0"/>
            </a:br>
            <a:r>
              <a:rPr lang="en-US" dirty="0"/>
              <a:t>or click or tap icon below </a:t>
            </a:r>
            <a:br>
              <a:rPr lang="en-US" dirty="0"/>
            </a:br>
            <a:r>
              <a:rPr lang="en-US" dirty="0"/>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dirty="0"/>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dirty="0"/>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dirty="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dirty="0"/>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3389727887"/>
              </p:ext>
            </p:extLst>
          </p:nvPr>
        </p:nvGraphicFramePr>
        <p:xfrm>
          <a:off x="391658" y="330652"/>
          <a:ext cx="17616942" cy="134660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980441" y="182810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980440" y="881820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968746" y="350571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Manage pricing and contracts</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1980440" y="106612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968746" y="578979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and manage sales orders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5968746" y="8073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Fulfill sales orders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5968746" y="1029716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Issue customer invoices</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7621901" y="12504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customer payments</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5968746" y="1444649"/>
            <a:ext cx="2400300" cy="1460092"/>
          </a:xfrm>
          <a:prstGeom prst="rect">
            <a:avLst/>
          </a:prstGeom>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7621901" y="1471693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Monitor customer credit and collections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542092" y="1250487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customer rebates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2758930" y="1510039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127" name="Straight Arrow Connector 126">
            <a:extLst>
              <a:ext uri="{FF2B5EF4-FFF2-40B4-BE49-F238E27FC236}">
                <a16:creationId xmlns:a16="http://schemas.microsoft.com/office/drawing/2014/main" id="{2A314715-7308-1DDB-92FA-5562E6765CD5}"/>
              </a:ext>
            </a:extLst>
          </p:cNvPr>
          <p:cNvCxnSpPr>
            <a:cxnSpLocks/>
            <a:stCxn id="83" idx="2"/>
            <a:endCxn id="85" idx="0"/>
          </p:cNvCxnSpPr>
          <p:nvPr/>
        </p:nvCxnSpPr>
        <p:spPr>
          <a:xfrm>
            <a:off x="7168896" y="4965807"/>
            <a:ext cx="0" cy="8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2"/>
            <a:endCxn id="86" idx="0"/>
          </p:cNvCxnSpPr>
          <p:nvPr/>
        </p:nvCxnSpPr>
        <p:spPr>
          <a:xfrm>
            <a:off x="7168896" y="7249889"/>
            <a:ext cx="0" cy="82399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stCxn id="87" idx="2"/>
            <a:endCxn id="88" idx="0"/>
          </p:cNvCxnSpPr>
          <p:nvPr/>
        </p:nvCxnSpPr>
        <p:spPr>
          <a:xfrm rot="16200000" flipH="1">
            <a:off x="7621662" y="11304490"/>
            <a:ext cx="747622" cy="1653155"/>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4990BBEE-9634-F6C8-A796-D9015078432A}"/>
              </a:ext>
            </a:extLst>
          </p:cNvPr>
          <p:cNvSpPr/>
          <p:nvPr/>
        </p:nvSpPr>
        <p:spPr bwMode="auto">
          <a:xfrm>
            <a:off x="12745393" y="1066129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Inventory to deliver</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2758929" y="144336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2758929" y="1250487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212" name="Straight Arrow Connector 211">
            <a:extLst>
              <a:ext uri="{FF2B5EF4-FFF2-40B4-BE49-F238E27FC236}">
                <a16:creationId xmlns:a16="http://schemas.microsoft.com/office/drawing/2014/main" id="{8EC79AD2-41D9-289A-105F-9CA27F52F0C2}"/>
              </a:ext>
            </a:extLst>
          </p:cNvPr>
          <p:cNvCxnSpPr>
            <a:cxnSpLocks/>
            <a:stCxn id="87" idx="2"/>
            <a:endCxn id="98" idx="0"/>
          </p:cNvCxnSpPr>
          <p:nvPr/>
        </p:nvCxnSpPr>
        <p:spPr>
          <a:xfrm rot="5400000">
            <a:off x="6081758" y="11417741"/>
            <a:ext cx="747622" cy="1426654"/>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2FC72BDE-4BF0-DB6D-E00A-324823004670}"/>
              </a:ext>
            </a:extLst>
          </p:cNvPr>
          <p:cNvCxnSpPr>
            <a:cxnSpLocks/>
            <a:stCxn id="88" idx="2"/>
            <a:endCxn id="97" idx="0"/>
          </p:cNvCxnSpPr>
          <p:nvPr/>
        </p:nvCxnSpPr>
        <p:spPr>
          <a:xfrm>
            <a:off x="8822051" y="13964971"/>
            <a:ext cx="0" cy="75196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9" name="Connector: Elbow 218">
            <a:extLst>
              <a:ext uri="{FF2B5EF4-FFF2-40B4-BE49-F238E27FC236}">
                <a16:creationId xmlns:a16="http://schemas.microsoft.com/office/drawing/2014/main" id="{5B4E2F75-8B96-1410-D8FA-E54ADA021760}"/>
              </a:ext>
            </a:extLst>
          </p:cNvPr>
          <p:cNvCxnSpPr>
            <a:cxnSpLocks/>
            <a:stCxn id="96" idx="2"/>
            <a:endCxn id="83" idx="0"/>
          </p:cNvCxnSpPr>
          <p:nvPr/>
        </p:nvCxnSpPr>
        <p:spPr>
          <a:xfrm>
            <a:off x="7168896" y="2904741"/>
            <a:ext cx="0" cy="60097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9DC7757D-C3CA-89C7-6FF0-8B98E197735A}"/>
              </a:ext>
            </a:extLst>
          </p:cNvPr>
          <p:cNvCxnSpPr>
            <a:cxnSpLocks/>
            <a:stCxn id="86" idx="2"/>
            <a:endCxn id="87" idx="0"/>
          </p:cNvCxnSpPr>
          <p:nvPr/>
        </p:nvCxnSpPr>
        <p:spPr>
          <a:xfrm>
            <a:off x="7168896" y="9533971"/>
            <a:ext cx="0" cy="76319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B85B3DE8-A85E-4DF8-0BDA-6BB51471C676}"/>
              </a:ext>
            </a:extLst>
          </p:cNvPr>
          <p:cNvCxnSpPr>
            <a:cxnSpLocks/>
            <a:stCxn id="98" idx="3"/>
            <a:endCxn id="88" idx="1"/>
          </p:cNvCxnSpPr>
          <p:nvPr/>
        </p:nvCxnSpPr>
        <p:spPr>
          <a:xfrm>
            <a:off x="6942392" y="13234925"/>
            <a:ext cx="67950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A8FC4DFB-E8C5-D6B7-4DDE-586B29DA8E6D}"/>
              </a:ext>
            </a:extLst>
          </p:cNvPr>
          <p:cNvCxnSpPr>
            <a:cxnSpLocks/>
            <a:stCxn id="201" idx="2"/>
            <a:endCxn id="103" idx="0"/>
          </p:cNvCxnSpPr>
          <p:nvPr/>
        </p:nvCxnSpPr>
        <p:spPr>
          <a:xfrm>
            <a:off x="13765507" y="13964971"/>
            <a:ext cx="1" cy="113542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4899F77-E8A4-607F-EDD3-2D29FE63B1C0}"/>
              </a:ext>
            </a:extLst>
          </p:cNvPr>
          <p:cNvSpPr/>
          <p:nvPr/>
        </p:nvSpPr>
        <p:spPr bwMode="auto">
          <a:xfrm>
            <a:off x="12758929" y="513053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sp>
        <p:nvSpPr>
          <p:cNvPr id="16" name="Rectangle 15">
            <a:extLst>
              <a:ext uri="{FF2B5EF4-FFF2-40B4-BE49-F238E27FC236}">
                <a16:creationId xmlns:a16="http://schemas.microsoft.com/office/drawing/2014/main" id="{AA697C58-3877-DCF9-34BE-E3D34DBED41E}"/>
              </a:ext>
            </a:extLst>
          </p:cNvPr>
          <p:cNvSpPr/>
          <p:nvPr/>
        </p:nvSpPr>
        <p:spPr bwMode="auto">
          <a:xfrm>
            <a:off x="12758929" y="697412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Procure to pay</a:t>
            </a:r>
          </a:p>
        </p:txBody>
      </p:sp>
      <p:sp>
        <p:nvSpPr>
          <p:cNvPr id="17" name="Rectangle 16">
            <a:extLst>
              <a:ext uri="{FF2B5EF4-FFF2-40B4-BE49-F238E27FC236}">
                <a16:creationId xmlns:a16="http://schemas.microsoft.com/office/drawing/2014/main" id="{BAE68759-F7BF-69DA-F3D0-8A8984AA2623}"/>
              </a:ext>
            </a:extLst>
          </p:cNvPr>
          <p:cNvSpPr/>
          <p:nvPr/>
        </p:nvSpPr>
        <p:spPr bwMode="auto">
          <a:xfrm>
            <a:off x="12745394" y="88177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Product and service lifecycle management</a:t>
            </a:r>
          </a:p>
        </p:txBody>
      </p:sp>
      <p:sp>
        <p:nvSpPr>
          <p:cNvPr id="19" name="Rectangle 18">
            <a:extLst>
              <a:ext uri="{FF2B5EF4-FFF2-40B4-BE49-F238E27FC236}">
                <a16:creationId xmlns:a16="http://schemas.microsoft.com/office/drawing/2014/main" id="{BE8FC2B1-0C00-654D-4970-051DBA4002DE}"/>
              </a:ext>
            </a:extLst>
          </p:cNvPr>
          <p:cNvSpPr/>
          <p:nvPr/>
        </p:nvSpPr>
        <p:spPr bwMode="auto">
          <a:xfrm>
            <a:off x="12745394" y="328694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20" name="Rectangle 19">
            <a:extLst>
              <a:ext uri="{FF2B5EF4-FFF2-40B4-BE49-F238E27FC236}">
                <a16:creationId xmlns:a16="http://schemas.microsoft.com/office/drawing/2014/main" id="{0549A38E-9460-04A6-E9DF-CC93B9BD84D0}"/>
              </a:ext>
            </a:extLst>
          </p:cNvPr>
          <p:cNvSpPr/>
          <p:nvPr/>
        </p:nvSpPr>
        <p:spPr bwMode="auto">
          <a:xfrm>
            <a:off x="1980440" y="32889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Case to resolution</a:t>
            </a:r>
          </a:p>
        </p:txBody>
      </p:sp>
      <p:sp>
        <p:nvSpPr>
          <p:cNvPr id="21" name="Rectangle 20">
            <a:extLst>
              <a:ext uri="{FF2B5EF4-FFF2-40B4-BE49-F238E27FC236}">
                <a16:creationId xmlns:a16="http://schemas.microsoft.com/office/drawing/2014/main" id="{0122D88D-0F29-0EA5-A21D-8C81DD651F23}"/>
              </a:ext>
            </a:extLst>
          </p:cNvPr>
          <p:cNvSpPr/>
          <p:nvPr/>
        </p:nvSpPr>
        <p:spPr bwMode="auto">
          <a:xfrm>
            <a:off x="1980440" y="513202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Forecast to plan</a:t>
            </a:r>
          </a:p>
        </p:txBody>
      </p:sp>
      <p:sp>
        <p:nvSpPr>
          <p:cNvPr id="22" name="Rectangle 21">
            <a:extLst>
              <a:ext uri="{FF2B5EF4-FFF2-40B4-BE49-F238E27FC236}">
                <a16:creationId xmlns:a16="http://schemas.microsoft.com/office/drawing/2014/main" id="{7FFDE465-8CC6-2DA1-082D-A4589931C799}"/>
              </a:ext>
            </a:extLst>
          </p:cNvPr>
          <p:cNvSpPr/>
          <p:nvPr/>
        </p:nvSpPr>
        <p:spPr bwMode="auto">
          <a:xfrm>
            <a:off x="1980440" y="697511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Plan to produce</a:t>
            </a:r>
          </a:p>
        </p:txBody>
      </p:sp>
      <p:cxnSp>
        <p:nvCxnSpPr>
          <p:cNvPr id="25" name="Straight Arrow Connector 24">
            <a:extLst>
              <a:ext uri="{FF2B5EF4-FFF2-40B4-BE49-F238E27FC236}">
                <a16:creationId xmlns:a16="http://schemas.microsoft.com/office/drawing/2014/main" id="{A4B125EE-8CDC-0C77-A448-573A4E5E6D0D}"/>
              </a:ext>
            </a:extLst>
          </p:cNvPr>
          <p:cNvCxnSpPr>
            <a:cxnSpLocks/>
            <a:stCxn id="14" idx="3"/>
            <a:endCxn id="96" idx="1"/>
          </p:cNvCxnSpPr>
          <p:nvPr/>
        </p:nvCxnSpPr>
        <p:spPr>
          <a:xfrm>
            <a:off x="3993596" y="2174695"/>
            <a:ext cx="1975150"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A29CEDCB-E19F-17EA-9213-EE5D97B08298}"/>
              </a:ext>
            </a:extLst>
          </p:cNvPr>
          <p:cNvCxnSpPr>
            <a:cxnSpLocks/>
            <a:stCxn id="20" idx="3"/>
            <a:endCxn id="85" idx="1"/>
          </p:cNvCxnSpPr>
          <p:nvPr/>
        </p:nvCxnSpPr>
        <p:spPr>
          <a:xfrm>
            <a:off x="3993596" y="4018985"/>
            <a:ext cx="1975150" cy="2500858"/>
          </a:xfrm>
          <a:prstGeom prst="bentConnector3">
            <a:avLst>
              <a:gd name="adj1" fmla="val 68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FB0E332D-3F5C-F16B-F566-6CC367F270A3}"/>
              </a:ext>
            </a:extLst>
          </p:cNvPr>
          <p:cNvCxnSpPr>
            <a:cxnSpLocks/>
            <a:stCxn id="21" idx="3"/>
            <a:endCxn id="85" idx="1"/>
          </p:cNvCxnSpPr>
          <p:nvPr/>
        </p:nvCxnSpPr>
        <p:spPr>
          <a:xfrm>
            <a:off x="3993596" y="5862074"/>
            <a:ext cx="1975150" cy="65776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935391C5-DA73-9A6F-BC10-40D02D220527}"/>
              </a:ext>
            </a:extLst>
          </p:cNvPr>
          <p:cNvCxnSpPr>
            <a:cxnSpLocks/>
            <a:stCxn id="22" idx="3"/>
            <a:endCxn id="85" idx="1"/>
          </p:cNvCxnSpPr>
          <p:nvPr/>
        </p:nvCxnSpPr>
        <p:spPr>
          <a:xfrm flipV="1">
            <a:off x="3993596" y="6519843"/>
            <a:ext cx="1975150" cy="1185320"/>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2CEA6249-1C73-9A81-515B-C1641D864F11}"/>
              </a:ext>
            </a:extLst>
          </p:cNvPr>
          <p:cNvCxnSpPr>
            <a:cxnSpLocks/>
            <a:stCxn id="15" idx="3"/>
            <a:endCxn id="85" idx="1"/>
          </p:cNvCxnSpPr>
          <p:nvPr/>
        </p:nvCxnSpPr>
        <p:spPr>
          <a:xfrm flipV="1">
            <a:off x="3993596" y="6519843"/>
            <a:ext cx="1975150" cy="3028409"/>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74DF9067-B405-2B31-851C-74F80944AB5F}"/>
              </a:ext>
            </a:extLst>
          </p:cNvPr>
          <p:cNvCxnSpPr>
            <a:cxnSpLocks/>
            <a:stCxn id="84" idx="3"/>
            <a:endCxn id="85" idx="1"/>
          </p:cNvCxnSpPr>
          <p:nvPr/>
        </p:nvCxnSpPr>
        <p:spPr>
          <a:xfrm flipV="1">
            <a:off x="3993596" y="6519843"/>
            <a:ext cx="1975150" cy="487149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250ED09-1D50-D71C-7997-AAB47B092B73}"/>
              </a:ext>
            </a:extLst>
          </p:cNvPr>
          <p:cNvCxnSpPr>
            <a:cxnSpLocks/>
            <a:stCxn id="20" idx="3"/>
            <a:endCxn id="83" idx="1"/>
          </p:cNvCxnSpPr>
          <p:nvPr/>
        </p:nvCxnSpPr>
        <p:spPr>
          <a:xfrm>
            <a:off x="3993596" y="4018985"/>
            <a:ext cx="1975150" cy="216776"/>
          </a:xfrm>
          <a:prstGeom prst="bentConnector3">
            <a:avLst>
              <a:gd name="adj1" fmla="val 68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1535344-6E3E-5C47-5778-CB79A107C2F0}"/>
              </a:ext>
            </a:extLst>
          </p:cNvPr>
          <p:cNvCxnSpPr>
            <a:cxnSpLocks/>
            <a:stCxn id="85" idx="3"/>
            <a:endCxn id="200" idx="1"/>
          </p:cNvCxnSpPr>
          <p:nvPr/>
        </p:nvCxnSpPr>
        <p:spPr>
          <a:xfrm flipV="1">
            <a:off x="8369046" y="2173406"/>
            <a:ext cx="4389883" cy="4346437"/>
          </a:xfrm>
          <a:prstGeom prst="bentConnector3">
            <a:avLst>
              <a:gd name="adj1" fmla="val 5590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9CD58122-C7BA-7D9E-A430-D09F0D8455CB}"/>
              </a:ext>
            </a:extLst>
          </p:cNvPr>
          <p:cNvCxnSpPr>
            <a:cxnSpLocks/>
            <a:stCxn id="85" idx="3"/>
            <a:endCxn id="19" idx="1"/>
          </p:cNvCxnSpPr>
          <p:nvPr/>
        </p:nvCxnSpPr>
        <p:spPr>
          <a:xfrm flipV="1">
            <a:off x="8369046" y="4016993"/>
            <a:ext cx="4376348" cy="2502850"/>
          </a:xfrm>
          <a:prstGeom prst="bentConnector3">
            <a:avLst>
              <a:gd name="adj1" fmla="val 5603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10CF9E6C-A16E-8638-A04D-D7C8D56AAE37}"/>
              </a:ext>
            </a:extLst>
          </p:cNvPr>
          <p:cNvCxnSpPr>
            <a:cxnSpLocks/>
            <a:stCxn id="86" idx="3"/>
            <a:endCxn id="199" idx="1"/>
          </p:cNvCxnSpPr>
          <p:nvPr/>
        </p:nvCxnSpPr>
        <p:spPr>
          <a:xfrm>
            <a:off x="8369046" y="8803925"/>
            <a:ext cx="4376347" cy="2587416"/>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B9DA137F-5697-AED5-F47D-973F0B427A63}"/>
              </a:ext>
            </a:extLst>
          </p:cNvPr>
          <p:cNvCxnSpPr>
            <a:cxnSpLocks/>
            <a:stCxn id="85" idx="3"/>
            <a:endCxn id="13" idx="1"/>
          </p:cNvCxnSpPr>
          <p:nvPr/>
        </p:nvCxnSpPr>
        <p:spPr>
          <a:xfrm flipV="1">
            <a:off x="8369046" y="5860580"/>
            <a:ext cx="4389883" cy="659263"/>
          </a:xfrm>
          <a:prstGeom prst="bentConnector3">
            <a:avLst>
              <a:gd name="adj1" fmla="val 5580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BCE88D13-3641-BC10-874D-08FB73EF0A87}"/>
              </a:ext>
            </a:extLst>
          </p:cNvPr>
          <p:cNvCxnSpPr>
            <a:cxnSpLocks/>
            <a:stCxn id="85" idx="3"/>
            <a:endCxn id="16" idx="1"/>
          </p:cNvCxnSpPr>
          <p:nvPr/>
        </p:nvCxnSpPr>
        <p:spPr>
          <a:xfrm>
            <a:off x="8369046" y="6519843"/>
            <a:ext cx="4389883" cy="1184324"/>
          </a:xfrm>
          <a:prstGeom prst="bentConnector3">
            <a:avLst>
              <a:gd name="adj1" fmla="val 5583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89594856-D7ED-DB86-155F-91171C96D527}"/>
              </a:ext>
            </a:extLst>
          </p:cNvPr>
          <p:cNvCxnSpPr>
            <a:cxnSpLocks/>
            <a:stCxn id="85" idx="3"/>
            <a:endCxn id="17" idx="1"/>
          </p:cNvCxnSpPr>
          <p:nvPr/>
        </p:nvCxnSpPr>
        <p:spPr>
          <a:xfrm>
            <a:off x="8369046" y="6519843"/>
            <a:ext cx="4376348" cy="3027911"/>
          </a:xfrm>
          <a:prstGeom prst="bentConnector3">
            <a:avLst>
              <a:gd name="adj1" fmla="val 55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6" name="Connector: Elbow 155">
            <a:extLst>
              <a:ext uri="{FF2B5EF4-FFF2-40B4-BE49-F238E27FC236}">
                <a16:creationId xmlns:a16="http://schemas.microsoft.com/office/drawing/2014/main" id="{A58E089F-3507-3A38-E403-71B9B465D0EB}"/>
              </a:ext>
            </a:extLst>
          </p:cNvPr>
          <p:cNvCxnSpPr>
            <a:cxnSpLocks/>
            <a:stCxn id="87" idx="3"/>
            <a:endCxn id="201" idx="1"/>
          </p:cNvCxnSpPr>
          <p:nvPr/>
        </p:nvCxnSpPr>
        <p:spPr>
          <a:xfrm>
            <a:off x="8369046" y="11027211"/>
            <a:ext cx="4389883" cy="2207714"/>
          </a:xfrm>
          <a:prstGeom prst="bentConnector3">
            <a:avLst>
              <a:gd name="adj1" fmla="val 4625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199B9A86-27D5-663C-DA3D-FED48DC0FC31}"/>
              </a:ext>
            </a:extLst>
          </p:cNvPr>
          <p:cNvCxnSpPr>
            <a:cxnSpLocks/>
            <a:stCxn id="97" idx="3"/>
            <a:endCxn id="103" idx="1"/>
          </p:cNvCxnSpPr>
          <p:nvPr/>
        </p:nvCxnSpPr>
        <p:spPr>
          <a:xfrm>
            <a:off x="10022201" y="15446985"/>
            <a:ext cx="2736729"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1AFE2B3E-E41A-1482-0029-41583DB826C9}"/>
              </a:ext>
            </a:extLst>
          </p:cNvPr>
          <p:cNvCxnSpPr>
            <a:cxnSpLocks/>
            <a:stCxn id="88" idx="3"/>
            <a:endCxn id="201" idx="1"/>
          </p:cNvCxnSpPr>
          <p:nvPr/>
        </p:nvCxnSpPr>
        <p:spPr>
          <a:xfrm>
            <a:off x="10022201" y="13234925"/>
            <a:ext cx="2736728"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 name="Connector: Elbow 205">
            <a:extLst>
              <a:ext uri="{FF2B5EF4-FFF2-40B4-BE49-F238E27FC236}">
                <a16:creationId xmlns:a16="http://schemas.microsoft.com/office/drawing/2014/main" id="{160C2BD3-404E-5549-849B-5728418DC1C7}"/>
              </a:ext>
            </a:extLst>
          </p:cNvPr>
          <p:cNvCxnSpPr>
            <a:cxnSpLocks/>
            <a:stCxn id="97" idx="3"/>
            <a:endCxn id="201" idx="1"/>
          </p:cNvCxnSpPr>
          <p:nvPr/>
        </p:nvCxnSpPr>
        <p:spPr>
          <a:xfrm flipV="1">
            <a:off x="10022201" y="13234925"/>
            <a:ext cx="2736728" cy="2212060"/>
          </a:xfrm>
          <a:prstGeom prst="bentConnector3">
            <a:avLst>
              <a:gd name="adj1" fmla="val 1391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33EF8ED-F4C6-8A22-739C-16673199C428}"/>
              </a:ext>
            </a:extLst>
          </p:cNvPr>
          <p:cNvSpPr/>
          <p:nvPr/>
        </p:nvSpPr>
        <p:spPr bwMode="auto">
          <a:xfrm>
            <a:off x="8772940" y="309156"/>
            <a:ext cx="9515060"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97945" y="30547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297943" y="14446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Order to cash</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6182383" y="5356386"/>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order fraudulent</a:t>
            </a:r>
          </a:p>
        </p:txBody>
      </p:sp>
      <p:cxnSp>
        <p:nvCxnSpPr>
          <p:cNvPr id="5" name="Straight Arrow Connector 4">
            <a:extLst>
              <a:ext uri="{FF2B5EF4-FFF2-40B4-BE49-F238E27FC236}">
                <a16:creationId xmlns:a16="http://schemas.microsoft.com/office/drawing/2014/main" id="{1FDCD794-5302-36D6-251D-FB5C2883547E}"/>
              </a:ext>
            </a:extLst>
          </p:cNvPr>
          <p:cNvCxnSpPr>
            <a:cxnSpLocks/>
            <a:stCxn id="14" idx="2"/>
            <a:endCxn id="15" idx="0"/>
          </p:cNvCxnSpPr>
          <p:nvPr/>
        </p:nvCxnSpPr>
        <p:spPr>
          <a:xfrm flipH="1">
            <a:off x="1304521" y="9986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AC50596-5562-77F4-1D96-ED60EF5A3464}"/>
              </a:ext>
            </a:extLst>
          </p:cNvPr>
          <p:cNvSpPr txBox="1"/>
          <p:nvPr/>
        </p:nvSpPr>
        <p:spPr>
          <a:xfrm>
            <a:off x="8367023" y="9872355"/>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046589"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customer</a:t>
            </a:r>
          </a:p>
        </p:txBody>
      </p:sp>
      <p:sp>
        <p:nvSpPr>
          <p:cNvPr id="84" name="Rectangle 83">
            <a:extLst>
              <a:ext uri="{FF2B5EF4-FFF2-40B4-BE49-F238E27FC236}">
                <a16:creationId xmlns:a16="http://schemas.microsoft.com/office/drawing/2014/main" id="{B180E634-EB89-140D-F31E-0324097EF5B2}"/>
              </a:ext>
            </a:extLst>
          </p:cNvPr>
          <p:cNvSpPr/>
          <p:nvPr/>
        </p:nvSpPr>
        <p:spPr bwMode="auto">
          <a:xfrm>
            <a:off x="297943" y="3347058"/>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Prospect to quote</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6182383"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Establish payment terms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9318175"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Set customer credit limits</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2453967"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Update customer credit limits</a:t>
            </a:r>
          </a:p>
        </p:txBody>
      </p:sp>
      <p:sp>
        <p:nvSpPr>
          <p:cNvPr id="88" name="Flowchart: Predefined Process 87">
            <a:extLst>
              <a:ext uri="{FF2B5EF4-FFF2-40B4-BE49-F238E27FC236}">
                <a16:creationId xmlns:a16="http://schemas.microsoft.com/office/drawing/2014/main" id="{C5370FF8-9CF9-DF56-38EB-7F4946969D56}"/>
              </a:ext>
            </a:extLst>
          </p:cNvPr>
          <p:cNvSpPr/>
          <p:nvPr/>
        </p:nvSpPr>
        <p:spPr bwMode="auto">
          <a:xfrm>
            <a:off x="15589757" y="3347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Block or close customer accounts</a:t>
            </a:r>
          </a:p>
        </p:txBody>
      </p:sp>
      <p:sp>
        <p:nvSpPr>
          <p:cNvPr id="89" name="Flowchart: Predefined Process 88">
            <a:extLst>
              <a:ext uri="{FF2B5EF4-FFF2-40B4-BE49-F238E27FC236}">
                <a16:creationId xmlns:a16="http://schemas.microsoft.com/office/drawing/2014/main" id="{267F50D7-23BF-1036-6A37-ADF80CFD503A}"/>
              </a:ext>
            </a:extLst>
          </p:cNvPr>
          <p:cNvSpPr/>
          <p:nvPr/>
        </p:nvSpPr>
        <p:spPr bwMode="auto">
          <a:xfrm>
            <a:off x="3046589" y="52494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manage sales orders</a:t>
            </a:r>
          </a:p>
        </p:txBody>
      </p:sp>
      <p:sp>
        <p:nvSpPr>
          <p:cNvPr id="90" name="Flowchart: Predefined Process 89">
            <a:extLst>
              <a:ext uri="{FF2B5EF4-FFF2-40B4-BE49-F238E27FC236}">
                <a16:creationId xmlns:a16="http://schemas.microsoft.com/office/drawing/2014/main" id="{73620F1D-425E-82D8-3466-DA5D9F21B266}"/>
              </a:ext>
            </a:extLst>
          </p:cNvPr>
          <p:cNvSpPr/>
          <p:nvPr/>
        </p:nvSpPr>
        <p:spPr bwMode="auto">
          <a:xfrm>
            <a:off x="3046589" y="71518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Record customer payments</a:t>
            </a:r>
          </a:p>
        </p:txBody>
      </p:sp>
      <p:sp>
        <p:nvSpPr>
          <p:cNvPr id="91" name="Diamond 90">
            <a:extLst>
              <a:ext uri="{FF2B5EF4-FFF2-40B4-BE49-F238E27FC236}">
                <a16:creationId xmlns:a16="http://schemas.microsoft.com/office/drawing/2014/main" id="{C224BE95-063F-1CF6-2D76-1FFFA182EF7B}"/>
              </a:ext>
            </a:extLst>
          </p:cNvPr>
          <p:cNvSpPr/>
          <p:nvPr/>
        </p:nvSpPr>
        <p:spPr bwMode="auto">
          <a:xfrm>
            <a:off x="6182383" y="7258795"/>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non-sufficient funds?</a:t>
            </a:r>
          </a:p>
        </p:txBody>
      </p:sp>
      <p:sp>
        <p:nvSpPr>
          <p:cNvPr id="92" name="Flowchart: Predefined Process 91">
            <a:extLst>
              <a:ext uri="{FF2B5EF4-FFF2-40B4-BE49-F238E27FC236}">
                <a16:creationId xmlns:a16="http://schemas.microsoft.com/office/drawing/2014/main" id="{2178ADD9-F6E9-F60C-E850-BA80B6EE5E87}"/>
              </a:ext>
            </a:extLst>
          </p:cNvPr>
          <p:cNvSpPr/>
          <p:nvPr/>
        </p:nvSpPr>
        <p:spPr bwMode="auto">
          <a:xfrm>
            <a:off x="3046589" y="9054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Issue customer invoices</a:t>
            </a:r>
          </a:p>
        </p:txBody>
      </p:sp>
      <p:sp>
        <p:nvSpPr>
          <p:cNvPr id="93" name="Diamond 92">
            <a:extLst>
              <a:ext uri="{FF2B5EF4-FFF2-40B4-BE49-F238E27FC236}">
                <a16:creationId xmlns:a16="http://schemas.microsoft.com/office/drawing/2014/main" id="{D3C5829D-9BA9-0E09-DF70-C6BB0BD58981}"/>
              </a:ext>
            </a:extLst>
          </p:cNvPr>
          <p:cNvSpPr/>
          <p:nvPr/>
        </p:nvSpPr>
        <p:spPr bwMode="auto">
          <a:xfrm>
            <a:off x="6182383" y="9161204"/>
            <a:ext cx="2400300" cy="1246253"/>
          </a:xfrm>
          <a:prstGeom prst="diamond">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100" dirty="0">
                <a:solidFill>
                  <a:schemeClr val="tx1"/>
                </a:solidFill>
                <a:ea typeface="Segoe UI" pitchFamily="34" charset="0"/>
                <a:cs typeface="Segoe UI" pitchFamily="34" charset="0"/>
              </a:rPr>
              <a:t>Is invoice disputed?</a:t>
            </a:r>
          </a:p>
        </p:txBody>
      </p:sp>
      <p:sp>
        <p:nvSpPr>
          <p:cNvPr id="96" name="Rectangle 95">
            <a:extLst>
              <a:ext uri="{FF2B5EF4-FFF2-40B4-BE49-F238E27FC236}">
                <a16:creationId xmlns:a16="http://schemas.microsoft.com/office/drawing/2014/main" id="{933830CD-C7EB-1769-C701-9E0568A12288}"/>
              </a:ext>
            </a:extLst>
          </p:cNvPr>
          <p:cNvSpPr/>
          <p:nvPr/>
        </p:nvSpPr>
        <p:spPr bwMode="auto">
          <a:xfrm>
            <a:off x="9318183" y="1444649"/>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Monitor customer credit and collections</a:t>
            </a:r>
          </a:p>
        </p:txBody>
      </p:sp>
      <p:sp>
        <p:nvSpPr>
          <p:cNvPr id="97" name="Flowchart: Predefined Process 96">
            <a:extLst>
              <a:ext uri="{FF2B5EF4-FFF2-40B4-BE49-F238E27FC236}">
                <a16:creationId xmlns:a16="http://schemas.microsoft.com/office/drawing/2014/main" id="{2FA87F6F-AB28-A1F1-33E7-B4E51812ED87}"/>
              </a:ext>
            </a:extLst>
          </p:cNvPr>
          <p:cNvSpPr/>
          <p:nvPr/>
        </p:nvSpPr>
        <p:spPr bwMode="auto">
          <a:xfrm>
            <a:off x="9318175" y="524946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Detect fraudulent orders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9318175" y="715187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Handle NSF payments</a:t>
            </a:r>
          </a:p>
        </p:txBody>
      </p:sp>
      <p:sp>
        <p:nvSpPr>
          <p:cNvPr id="99" name="Flowchart: Predefined Process 98">
            <a:extLst>
              <a:ext uri="{FF2B5EF4-FFF2-40B4-BE49-F238E27FC236}">
                <a16:creationId xmlns:a16="http://schemas.microsoft.com/office/drawing/2014/main" id="{943185E0-7A88-C443-B781-B91F19277AFD}"/>
              </a:ext>
            </a:extLst>
          </p:cNvPr>
          <p:cNvSpPr/>
          <p:nvPr/>
        </p:nvSpPr>
        <p:spPr bwMode="auto">
          <a:xfrm>
            <a:off x="9318175" y="9054285"/>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Dispute and resolve invoice discrepancies</a:t>
            </a:r>
          </a:p>
        </p:txBody>
      </p:sp>
      <p:sp>
        <p:nvSpPr>
          <p:cNvPr id="100" name="Flowchart: Predefined Process 99">
            <a:extLst>
              <a:ext uri="{FF2B5EF4-FFF2-40B4-BE49-F238E27FC236}">
                <a16:creationId xmlns:a16="http://schemas.microsoft.com/office/drawing/2014/main" id="{93817FB8-E531-928E-EDCA-28D15D385FDA}"/>
              </a:ext>
            </a:extLst>
          </p:cNvPr>
          <p:cNvSpPr/>
          <p:nvPr/>
        </p:nvSpPr>
        <p:spPr bwMode="auto">
          <a:xfrm>
            <a:off x="9318175"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Process customer account statements</a:t>
            </a:r>
          </a:p>
        </p:txBody>
      </p:sp>
      <p:sp>
        <p:nvSpPr>
          <p:cNvPr id="101" name="Flowchart: Predefined Process 100">
            <a:extLst>
              <a:ext uri="{FF2B5EF4-FFF2-40B4-BE49-F238E27FC236}">
                <a16:creationId xmlns:a16="http://schemas.microsoft.com/office/drawing/2014/main" id="{4A4E0292-AAEF-C6AA-BCAA-C1DE23CF57AE}"/>
              </a:ext>
            </a:extLst>
          </p:cNvPr>
          <p:cNvSpPr/>
          <p:nvPr/>
        </p:nvSpPr>
        <p:spPr bwMode="auto">
          <a:xfrm>
            <a:off x="12453967"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process collection letters</a:t>
            </a:r>
          </a:p>
        </p:txBody>
      </p:sp>
      <p:sp>
        <p:nvSpPr>
          <p:cNvPr id="102" name="Flowchart: Predefined Process 101">
            <a:extLst>
              <a:ext uri="{FF2B5EF4-FFF2-40B4-BE49-F238E27FC236}">
                <a16:creationId xmlns:a16="http://schemas.microsoft.com/office/drawing/2014/main" id="{4594E51A-6511-0B28-4EDE-34C7F9432A71}"/>
              </a:ext>
            </a:extLst>
          </p:cNvPr>
          <p:cNvSpPr/>
          <p:nvPr/>
        </p:nvSpPr>
        <p:spPr bwMode="auto">
          <a:xfrm>
            <a:off x="15589757" y="1095669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ysClr val="windowText" lastClr="000000"/>
                </a:solidFill>
                <a:ea typeface="Segoe UI" pitchFamily="34" charset="0"/>
                <a:cs typeface="Segoe UI" pitchFamily="34" charset="0"/>
              </a:rPr>
              <a:t>Create and process interest notes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783329" y="13067192"/>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200" dirty="0">
                <a:solidFill>
                  <a:schemeClr val="tx1"/>
                </a:solidFill>
                <a:ea typeface="Segoe UI" pitchFamily="34" charset="0"/>
                <a:cs typeface="Segoe UI" pitchFamily="34" charset="0"/>
              </a:rPr>
              <a:t>End</a:t>
            </a:r>
          </a:p>
        </p:txBody>
      </p:sp>
      <p:cxnSp>
        <p:nvCxnSpPr>
          <p:cNvPr id="107" name="Connector: Elbow 106">
            <a:extLst>
              <a:ext uri="{FF2B5EF4-FFF2-40B4-BE49-F238E27FC236}">
                <a16:creationId xmlns:a16="http://schemas.microsoft.com/office/drawing/2014/main" id="{E8D736EC-C193-0C5A-AAEA-934FE7591081}"/>
              </a:ext>
            </a:extLst>
          </p:cNvPr>
          <p:cNvCxnSpPr>
            <a:cxnSpLocks/>
            <a:stCxn id="15" idx="1"/>
            <a:endCxn id="89" idx="1"/>
          </p:cNvCxnSpPr>
          <p:nvPr/>
        </p:nvCxnSpPr>
        <p:spPr>
          <a:xfrm rot="10800000" flipH="1" flipV="1">
            <a:off x="297943" y="2174695"/>
            <a:ext cx="2748646" cy="3804818"/>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B3681019-2410-6307-FEE7-E30068D3ADC1}"/>
              </a:ext>
            </a:extLst>
          </p:cNvPr>
          <p:cNvCxnSpPr>
            <a:cxnSpLocks/>
            <a:stCxn id="15" idx="1"/>
            <a:endCxn id="90" idx="1"/>
          </p:cNvCxnSpPr>
          <p:nvPr/>
        </p:nvCxnSpPr>
        <p:spPr>
          <a:xfrm rot="10800000" flipH="1" flipV="1">
            <a:off x="297943" y="2174694"/>
            <a:ext cx="2748646" cy="5707227"/>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C498CCA6-99BE-27F5-71B9-735DD54F7037}"/>
              </a:ext>
            </a:extLst>
          </p:cNvPr>
          <p:cNvCxnSpPr>
            <a:cxnSpLocks/>
            <a:stCxn id="15" idx="1"/>
            <a:endCxn id="92" idx="1"/>
          </p:cNvCxnSpPr>
          <p:nvPr/>
        </p:nvCxnSpPr>
        <p:spPr>
          <a:xfrm rot="10800000" flipH="1" flipV="1">
            <a:off x="297943" y="2174695"/>
            <a:ext cx="2748646" cy="7609636"/>
          </a:xfrm>
          <a:prstGeom prst="bentConnector3">
            <a:avLst>
              <a:gd name="adj1" fmla="val -8317"/>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F64EAC6D-B976-98BC-94A9-3F3FBD8F4DB9}"/>
              </a:ext>
            </a:extLst>
          </p:cNvPr>
          <p:cNvCxnSpPr>
            <a:stCxn id="15" idx="3"/>
            <a:endCxn id="96" idx="1"/>
          </p:cNvCxnSpPr>
          <p:nvPr/>
        </p:nvCxnSpPr>
        <p:spPr>
          <a:xfrm>
            <a:off x="2311099" y="2174695"/>
            <a:ext cx="700708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26498058-C5F3-DB9B-DDEC-6D0F4A4A8BE2}"/>
              </a:ext>
            </a:extLst>
          </p:cNvPr>
          <p:cNvCxnSpPr>
            <a:cxnSpLocks/>
            <a:stCxn id="84" idx="3"/>
            <a:endCxn id="83" idx="1"/>
          </p:cNvCxnSpPr>
          <p:nvPr/>
        </p:nvCxnSpPr>
        <p:spPr>
          <a:xfrm>
            <a:off x="2311099" y="4077104"/>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2A314715-7308-1DDB-92FA-5562E6765CD5}"/>
              </a:ext>
            </a:extLst>
          </p:cNvPr>
          <p:cNvCxnSpPr>
            <a:cxnSpLocks/>
            <a:stCxn id="83" idx="3"/>
            <a:endCxn id="85" idx="1"/>
          </p:cNvCxnSpPr>
          <p:nvPr/>
        </p:nvCxnSpPr>
        <p:spPr>
          <a:xfrm>
            <a:off x="5446889" y="4077104"/>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52A6EDC-F826-B82C-8F9D-E862C95C9871}"/>
              </a:ext>
            </a:extLst>
          </p:cNvPr>
          <p:cNvCxnSpPr>
            <a:cxnSpLocks/>
            <a:stCxn id="89" idx="3"/>
            <a:endCxn id="40" idx="1"/>
          </p:cNvCxnSpPr>
          <p:nvPr/>
        </p:nvCxnSpPr>
        <p:spPr>
          <a:xfrm>
            <a:off x="5446889" y="5979513"/>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868DAF5-B97D-38DA-C7EE-A63F5CD86526}"/>
              </a:ext>
            </a:extLst>
          </p:cNvPr>
          <p:cNvCxnSpPr>
            <a:cxnSpLocks/>
            <a:stCxn id="40" idx="3"/>
            <a:endCxn id="97" idx="1"/>
          </p:cNvCxnSpPr>
          <p:nvPr/>
        </p:nvCxnSpPr>
        <p:spPr>
          <a:xfrm>
            <a:off x="8582683" y="5979513"/>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7C203A8-23BD-261E-1401-353DA71F269D}"/>
              </a:ext>
            </a:extLst>
          </p:cNvPr>
          <p:cNvCxnSpPr>
            <a:cxnSpLocks/>
            <a:stCxn id="85" idx="3"/>
            <a:endCxn id="86" idx="1"/>
          </p:cNvCxnSpPr>
          <p:nvPr/>
        </p:nvCxnSpPr>
        <p:spPr>
          <a:xfrm>
            <a:off x="8582683" y="4077104"/>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0" name="Connector: Elbow 139">
            <a:extLst>
              <a:ext uri="{FF2B5EF4-FFF2-40B4-BE49-F238E27FC236}">
                <a16:creationId xmlns:a16="http://schemas.microsoft.com/office/drawing/2014/main" id="{11587CE9-C80C-37BB-642A-6FCB00D1C317}"/>
              </a:ext>
            </a:extLst>
          </p:cNvPr>
          <p:cNvCxnSpPr>
            <a:cxnSpLocks/>
            <a:stCxn id="96" idx="2"/>
            <a:endCxn id="100" idx="1"/>
          </p:cNvCxnSpPr>
          <p:nvPr/>
        </p:nvCxnSpPr>
        <p:spPr>
          <a:xfrm rot="5400000">
            <a:off x="5527253" y="6695663"/>
            <a:ext cx="8781999" cy="1200154"/>
          </a:xfrm>
          <a:prstGeom prst="bentConnector4">
            <a:avLst>
              <a:gd name="adj1" fmla="val 2170"/>
              <a:gd name="adj2" fmla="val 119048"/>
            </a:avLst>
          </a:prstGeom>
          <a:ln w="19050">
            <a:headEnd type="none" w="lg" len="med"/>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6AF07446-C524-0C6C-A3A6-019B137230B9}"/>
              </a:ext>
            </a:extLst>
          </p:cNvPr>
          <p:cNvCxnSpPr>
            <a:cxnSpLocks/>
            <a:endCxn id="87" idx="1"/>
          </p:cNvCxnSpPr>
          <p:nvPr/>
        </p:nvCxnSpPr>
        <p:spPr>
          <a:xfrm>
            <a:off x="11718475" y="4077104"/>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5DAE399D-CC47-D3ED-87C4-9A67F8FDACA8}"/>
              </a:ext>
            </a:extLst>
          </p:cNvPr>
          <p:cNvCxnSpPr>
            <a:cxnSpLocks/>
            <a:endCxn id="88" idx="1"/>
          </p:cNvCxnSpPr>
          <p:nvPr/>
        </p:nvCxnSpPr>
        <p:spPr>
          <a:xfrm>
            <a:off x="14854267" y="4077104"/>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D1D6538B-53FB-19BB-9D8B-4548933E7834}"/>
              </a:ext>
            </a:extLst>
          </p:cNvPr>
          <p:cNvCxnSpPr>
            <a:cxnSpLocks/>
            <a:stCxn id="100" idx="3"/>
          </p:cNvCxnSpPr>
          <p:nvPr/>
        </p:nvCxnSpPr>
        <p:spPr>
          <a:xfrm>
            <a:off x="11718475" y="11686740"/>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DBCC50F9-5F27-FA2A-CCF2-76A759D40224}"/>
              </a:ext>
            </a:extLst>
          </p:cNvPr>
          <p:cNvCxnSpPr>
            <a:cxnSpLocks/>
            <a:stCxn id="101" idx="3"/>
            <a:endCxn id="102" idx="1"/>
          </p:cNvCxnSpPr>
          <p:nvPr/>
        </p:nvCxnSpPr>
        <p:spPr>
          <a:xfrm>
            <a:off x="14854267" y="11686740"/>
            <a:ext cx="73549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3424A798-B3F0-E95A-5AB5-2EEF34521948}"/>
              </a:ext>
            </a:extLst>
          </p:cNvPr>
          <p:cNvCxnSpPr>
            <a:cxnSpLocks/>
          </p:cNvCxnSpPr>
          <p:nvPr/>
        </p:nvCxnSpPr>
        <p:spPr>
          <a:xfrm>
            <a:off x="16823094" y="12416786"/>
            <a:ext cx="0" cy="65040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9AACDB20-E67C-DE0F-6DB9-C475C7F32928}"/>
              </a:ext>
            </a:extLst>
          </p:cNvPr>
          <p:cNvCxnSpPr>
            <a:cxnSpLocks/>
            <a:stCxn id="90" idx="3"/>
            <a:endCxn id="91" idx="1"/>
          </p:cNvCxnSpPr>
          <p:nvPr/>
        </p:nvCxnSpPr>
        <p:spPr>
          <a:xfrm>
            <a:off x="5446889" y="7881922"/>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0C6B2B53-5C38-905B-33C5-6D8A6EF143B0}"/>
              </a:ext>
            </a:extLst>
          </p:cNvPr>
          <p:cNvCxnSpPr>
            <a:cxnSpLocks/>
            <a:stCxn id="92" idx="3"/>
            <a:endCxn id="93" idx="1"/>
          </p:cNvCxnSpPr>
          <p:nvPr/>
        </p:nvCxnSpPr>
        <p:spPr>
          <a:xfrm>
            <a:off x="5446889" y="9784331"/>
            <a:ext cx="735494"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D5AAD7C6-E011-5110-271B-8F413C9E8636}"/>
              </a:ext>
            </a:extLst>
          </p:cNvPr>
          <p:cNvCxnSpPr>
            <a:cxnSpLocks/>
            <a:stCxn id="93" idx="3"/>
            <a:endCxn id="99" idx="1"/>
          </p:cNvCxnSpPr>
          <p:nvPr/>
        </p:nvCxnSpPr>
        <p:spPr>
          <a:xfrm>
            <a:off x="8582683" y="9784331"/>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5367C5C-4816-3DD7-D425-AA72E2E1572A}"/>
              </a:ext>
            </a:extLst>
          </p:cNvPr>
          <p:cNvCxnSpPr>
            <a:cxnSpLocks/>
            <a:stCxn id="91" idx="3"/>
            <a:endCxn id="98" idx="1"/>
          </p:cNvCxnSpPr>
          <p:nvPr/>
        </p:nvCxnSpPr>
        <p:spPr>
          <a:xfrm>
            <a:off x="8582683" y="7881922"/>
            <a:ext cx="735492"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BCAF2AD1-264A-AA6D-EF87-0DDA73BADBDC}"/>
              </a:ext>
            </a:extLst>
          </p:cNvPr>
          <p:cNvCxnSpPr>
            <a:stCxn id="88" idx="3"/>
            <a:endCxn id="103" idx="3"/>
          </p:cNvCxnSpPr>
          <p:nvPr/>
        </p:nvCxnSpPr>
        <p:spPr>
          <a:xfrm flipH="1">
            <a:off x="17796484" y="4077104"/>
            <a:ext cx="193573" cy="9336676"/>
          </a:xfrm>
          <a:prstGeom prst="bentConnector3">
            <a:avLst>
              <a:gd name="adj1" fmla="val -118095"/>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F66B0D3A-1044-27DD-7156-93EB51B9B712}"/>
              </a:ext>
            </a:extLst>
          </p:cNvPr>
          <p:cNvCxnSpPr>
            <a:cxnSpLocks/>
            <a:stCxn id="97" idx="3"/>
            <a:endCxn id="103" idx="3"/>
          </p:cNvCxnSpPr>
          <p:nvPr/>
        </p:nvCxnSpPr>
        <p:spPr>
          <a:xfrm>
            <a:off x="11718475" y="5979513"/>
            <a:ext cx="6078009" cy="7434267"/>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E3D7E647-9C44-0B39-649B-1ACA3B86639B}"/>
              </a:ext>
            </a:extLst>
          </p:cNvPr>
          <p:cNvCxnSpPr>
            <a:cxnSpLocks/>
            <a:stCxn id="98" idx="3"/>
            <a:endCxn id="103" idx="3"/>
          </p:cNvCxnSpPr>
          <p:nvPr/>
        </p:nvCxnSpPr>
        <p:spPr>
          <a:xfrm>
            <a:off x="11718475" y="7881922"/>
            <a:ext cx="6078009" cy="5531858"/>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52BBCA5B-2E6C-3DEF-95A8-178189F2D8B2}"/>
              </a:ext>
            </a:extLst>
          </p:cNvPr>
          <p:cNvCxnSpPr>
            <a:cxnSpLocks/>
            <a:stCxn id="99" idx="3"/>
            <a:endCxn id="103" idx="3"/>
          </p:cNvCxnSpPr>
          <p:nvPr/>
        </p:nvCxnSpPr>
        <p:spPr>
          <a:xfrm>
            <a:off x="11718475" y="9784331"/>
            <a:ext cx="6078009" cy="3629449"/>
          </a:xfrm>
          <a:prstGeom prst="bentConnector3">
            <a:avLst>
              <a:gd name="adj1" fmla="val 107104"/>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CEBAF7B4-65EF-C2F6-A6F3-DE6E6DE09AB2}"/>
              </a:ext>
            </a:extLst>
          </p:cNvPr>
          <p:cNvSpPr txBox="1"/>
          <p:nvPr/>
        </p:nvSpPr>
        <p:spPr>
          <a:xfrm>
            <a:off x="8390842" y="7971342"/>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192" name="TextBox 191">
            <a:extLst>
              <a:ext uri="{FF2B5EF4-FFF2-40B4-BE49-F238E27FC236}">
                <a16:creationId xmlns:a16="http://schemas.microsoft.com/office/drawing/2014/main" id="{62F87F17-F3FE-4DBF-739D-32B31C4F6D55}"/>
              </a:ext>
            </a:extLst>
          </p:cNvPr>
          <p:cNvSpPr txBox="1"/>
          <p:nvPr/>
        </p:nvSpPr>
        <p:spPr>
          <a:xfrm>
            <a:off x="8377661" y="6068933"/>
            <a:ext cx="464458" cy="184666"/>
          </a:xfrm>
          <a:prstGeom prst="rect">
            <a:avLst/>
          </a:prstGeom>
          <a:noFill/>
          <a:ln w="19050">
            <a:noFill/>
          </a:ln>
        </p:spPr>
        <p:txBody>
          <a:bodyPr wrap="square" lIns="0" tIns="0" rIns="0" bIns="0" rtlCol="0">
            <a:spAutoFit/>
          </a:bodyPr>
          <a:lstStyle/>
          <a:p>
            <a:pPr algn="ctr"/>
            <a:r>
              <a:rPr lang="en-US" sz="1200" dirty="0"/>
              <a:t>Yes</a:t>
            </a:r>
          </a:p>
        </p:txBody>
      </p:sp>
    </p:spTree>
    <p:extLst>
      <p:ext uri="{BB962C8B-B14F-4D97-AF65-F5344CB8AC3E}">
        <p14:creationId xmlns:p14="http://schemas.microsoft.com/office/powerpoint/2010/main" val="1797999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CF1E23-D53F-6866-241A-655899D732A2}"/>
              </a:ext>
            </a:extLst>
          </p:cNvPr>
          <p:cNvSpPr/>
          <p:nvPr/>
        </p:nvSpPr>
        <p:spPr bwMode="auto">
          <a:xfrm>
            <a:off x="549405" y="2477177"/>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3" name="Rectangle 2">
            <a:extLst>
              <a:ext uri="{FF2B5EF4-FFF2-40B4-BE49-F238E27FC236}">
                <a16:creationId xmlns:a16="http://schemas.microsoft.com/office/drawing/2014/main" id="{0815E46D-FFBC-7866-C0D3-B4EC341A630E}"/>
              </a:ext>
            </a:extLst>
          </p:cNvPr>
          <p:cNvSpPr/>
          <p:nvPr/>
        </p:nvSpPr>
        <p:spPr bwMode="auto">
          <a:xfrm>
            <a:off x="549403" y="3616349"/>
            <a:ext cx="2013156" cy="1460092"/>
          </a:xfrm>
          <a:prstGeom prst="rect">
            <a:avLst/>
          </a:prstGeom>
          <a:ln w="19050">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Order to cash</a:t>
            </a:r>
          </a:p>
        </p:txBody>
      </p:sp>
      <p:cxnSp>
        <p:nvCxnSpPr>
          <p:cNvPr id="4" name="Straight Arrow Connector 3">
            <a:extLst>
              <a:ext uri="{FF2B5EF4-FFF2-40B4-BE49-F238E27FC236}">
                <a16:creationId xmlns:a16="http://schemas.microsoft.com/office/drawing/2014/main" id="{5CD4D05E-A11F-C307-71D3-D5DB7E9BD45A}"/>
              </a:ext>
            </a:extLst>
          </p:cNvPr>
          <p:cNvCxnSpPr>
            <a:cxnSpLocks/>
            <a:stCxn id="2" idx="2"/>
            <a:endCxn id="3" idx="0"/>
          </p:cNvCxnSpPr>
          <p:nvPr/>
        </p:nvCxnSpPr>
        <p:spPr>
          <a:xfrm flipH="1">
            <a:off x="1555981" y="3170353"/>
            <a:ext cx="2" cy="445996"/>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A986B38-7EDA-5917-B8FC-737F0A01FBDB}"/>
              </a:ext>
            </a:extLst>
          </p:cNvPr>
          <p:cNvSpPr/>
          <p:nvPr/>
        </p:nvSpPr>
        <p:spPr bwMode="auto">
          <a:xfrm>
            <a:off x="3444939" y="2509158"/>
            <a:ext cx="10217857" cy="13724896"/>
          </a:xfrm>
          <a:prstGeom prst="rect">
            <a:avLst/>
          </a:prstGeom>
          <a:solidFill>
            <a:schemeClr val="bg2">
              <a:lumMod val="85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2000" b="1" dirty="0">
                <a:solidFill>
                  <a:schemeClr val="accent1"/>
                </a:solidFill>
                <a:ea typeface="Segoe UI" pitchFamily="34" charset="0"/>
                <a:cs typeface="Segoe UI" pitchFamily="34" charset="0"/>
              </a:rPr>
              <a:t>Business process area</a:t>
            </a:r>
          </a:p>
        </p:txBody>
      </p:sp>
      <p:cxnSp>
        <p:nvCxnSpPr>
          <p:cNvPr id="5" name="Straight Arrow Connector 4">
            <a:extLst>
              <a:ext uri="{FF2B5EF4-FFF2-40B4-BE49-F238E27FC236}">
                <a16:creationId xmlns:a16="http://schemas.microsoft.com/office/drawing/2014/main" id="{C848C5F5-EFEE-BA32-CC21-E7073EC36A89}"/>
              </a:ext>
            </a:extLst>
          </p:cNvPr>
          <p:cNvCxnSpPr>
            <a:cxnSpLocks/>
            <a:stCxn id="3" idx="3"/>
            <a:endCxn id="7" idx="1"/>
          </p:cNvCxnSpPr>
          <p:nvPr/>
        </p:nvCxnSpPr>
        <p:spPr>
          <a:xfrm flipV="1">
            <a:off x="2562559" y="4312526"/>
            <a:ext cx="6648410" cy="33869"/>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B0FFB7B-A874-D214-D972-4CFA42331478}"/>
              </a:ext>
            </a:extLst>
          </p:cNvPr>
          <p:cNvSpPr/>
          <p:nvPr/>
        </p:nvSpPr>
        <p:spPr bwMode="auto">
          <a:xfrm>
            <a:off x="9210969" y="3582480"/>
            <a:ext cx="2400292" cy="1460092"/>
          </a:xfrm>
          <a:prstGeom prst="rect">
            <a:avLst/>
          </a:prstGeom>
          <a:ln w="1905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Issue Customer Invoice</a:t>
            </a:r>
          </a:p>
        </p:txBody>
      </p:sp>
      <p:sp>
        <p:nvSpPr>
          <p:cNvPr id="8" name="Flowchart: Predefined Process 7">
            <a:extLst>
              <a:ext uri="{FF2B5EF4-FFF2-40B4-BE49-F238E27FC236}">
                <a16:creationId xmlns:a16="http://schemas.microsoft.com/office/drawing/2014/main" id="{8B04E812-B472-56F1-129D-D394567AE4AD}"/>
              </a:ext>
            </a:extLst>
          </p:cNvPr>
          <p:cNvSpPr/>
          <p:nvPr/>
        </p:nvSpPr>
        <p:spPr bwMode="auto">
          <a:xfrm>
            <a:off x="7786555" y="791905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Create Invoice for Sales Orders</a:t>
            </a:r>
          </a:p>
        </p:txBody>
      </p:sp>
      <p:sp>
        <p:nvSpPr>
          <p:cNvPr id="9" name="Flowchart: Predefined Process 8">
            <a:extLst>
              <a:ext uri="{FF2B5EF4-FFF2-40B4-BE49-F238E27FC236}">
                <a16:creationId xmlns:a16="http://schemas.microsoft.com/office/drawing/2014/main" id="{ED690DB1-0B1A-85DA-803A-48BCC0B62C23}"/>
              </a:ext>
            </a:extLst>
          </p:cNvPr>
          <p:cNvSpPr/>
          <p:nvPr/>
        </p:nvSpPr>
        <p:spPr bwMode="auto">
          <a:xfrm>
            <a:off x="7786555" y="989004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Post Invoice and recognize revenue</a:t>
            </a:r>
          </a:p>
        </p:txBody>
      </p:sp>
      <p:sp>
        <p:nvSpPr>
          <p:cNvPr id="10" name="Flowchart: Predefined Process 9">
            <a:extLst>
              <a:ext uri="{FF2B5EF4-FFF2-40B4-BE49-F238E27FC236}">
                <a16:creationId xmlns:a16="http://schemas.microsoft.com/office/drawing/2014/main" id="{A18BAE05-38CB-A88B-DACF-C20D3B1D0EC4}"/>
              </a:ext>
            </a:extLst>
          </p:cNvPr>
          <p:cNvSpPr/>
          <p:nvPr/>
        </p:nvSpPr>
        <p:spPr bwMode="auto">
          <a:xfrm>
            <a:off x="7786555" y="1176959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Send Invoices </a:t>
            </a:r>
            <a:r>
              <a:rPr lang="en-US" sz="1800">
                <a:solidFill>
                  <a:sysClr val="windowText" lastClr="000000"/>
                </a:solidFill>
                <a:ea typeface="Segoe UI" pitchFamily="34" charset="0"/>
                <a:cs typeface="Segoe UI" pitchFamily="34" charset="0"/>
              </a:rPr>
              <a:t>to customers</a:t>
            </a:r>
            <a:endParaRPr lang="en-US" sz="1800" dirty="0">
              <a:solidFill>
                <a:sysClr val="windowText" lastClr="000000"/>
              </a:soli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22FD2532-43D4-4EE5-A7D1-186089BACE66}"/>
              </a:ext>
            </a:extLst>
          </p:cNvPr>
          <p:cNvCxnSpPr>
            <a:cxnSpLocks/>
            <a:endCxn id="9" idx="0"/>
          </p:cNvCxnSpPr>
          <p:nvPr/>
        </p:nvCxnSpPr>
        <p:spPr>
          <a:xfrm flipH="1">
            <a:off x="8986705" y="9447730"/>
            <a:ext cx="1" cy="44231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66BA4B3-B7C5-5667-FC51-8065B81624F7}"/>
              </a:ext>
            </a:extLst>
          </p:cNvPr>
          <p:cNvCxnSpPr>
            <a:cxnSpLocks/>
            <a:stCxn id="9" idx="2"/>
            <a:endCxn id="10" idx="0"/>
          </p:cNvCxnSpPr>
          <p:nvPr/>
        </p:nvCxnSpPr>
        <p:spPr>
          <a:xfrm>
            <a:off x="8986705" y="11350139"/>
            <a:ext cx="0" cy="41945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Flowchart: Predefined Process 40">
            <a:extLst>
              <a:ext uri="{FF2B5EF4-FFF2-40B4-BE49-F238E27FC236}">
                <a16:creationId xmlns:a16="http://schemas.microsoft.com/office/drawing/2014/main" id="{8C69B880-3E33-98AE-C1FD-BD1F505B2946}"/>
              </a:ext>
            </a:extLst>
          </p:cNvPr>
          <p:cNvSpPr/>
          <p:nvPr/>
        </p:nvSpPr>
        <p:spPr bwMode="auto">
          <a:xfrm>
            <a:off x="10824054" y="7941917"/>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Create Free Text Invoice and Credit Notes</a:t>
            </a:r>
          </a:p>
        </p:txBody>
      </p:sp>
      <p:cxnSp>
        <p:nvCxnSpPr>
          <p:cNvPr id="46" name="Connector: Elbow 45">
            <a:extLst>
              <a:ext uri="{FF2B5EF4-FFF2-40B4-BE49-F238E27FC236}">
                <a16:creationId xmlns:a16="http://schemas.microsoft.com/office/drawing/2014/main" id="{B4671CFE-8D9B-4465-61E1-D33275B1DC7D}"/>
              </a:ext>
            </a:extLst>
          </p:cNvPr>
          <p:cNvCxnSpPr>
            <a:cxnSpLocks/>
            <a:endCxn id="41" idx="2"/>
          </p:cNvCxnSpPr>
          <p:nvPr/>
        </p:nvCxnSpPr>
        <p:spPr>
          <a:xfrm flipV="1">
            <a:off x="10241280" y="9402009"/>
            <a:ext cx="1782924" cy="1273611"/>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49" name="Flowchart: Predefined Process 48">
            <a:extLst>
              <a:ext uri="{FF2B5EF4-FFF2-40B4-BE49-F238E27FC236}">
                <a16:creationId xmlns:a16="http://schemas.microsoft.com/office/drawing/2014/main" id="{1C489CEF-911C-BA72-9013-F83471BB299B}"/>
              </a:ext>
            </a:extLst>
          </p:cNvPr>
          <p:cNvSpPr/>
          <p:nvPr/>
        </p:nvSpPr>
        <p:spPr bwMode="auto">
          <a:xfrm>
            <a:off x="14346708" y="8383888"/>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Process customer rebates</a:t>
            </a:r>
          </a:p>
        </p:txBody>
      </p:sp>
      <p:sp>
        <p:nvSpPr>
          <p:cNvPr id="50" name="Flowchart: Predefined Process 49">
            <a:extLst>
              <a:ext uri="{FF2B5EF4-FFF2-40B4-BE49-F238E27FC236}">
                <a16:creationId xmlns:a16="http://schemas.microsoft.com/office/drawing/2014/main" id="{94C1DFEA-F9FA-D20B-3AC5-3EA25239D887}"/>
              </a:ext>
            </a:extLst>
          </p:cNvPr>
          <p:cNvSpPr/>
          <p:nvPr/>
        </p:nvSpPr>
        <p:spPr bwMode="auto">
          <a:xfrm>
            <a:off x="14313556" y="14148169"/>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Monitor customer credit and collections</a:t>
            </a:r>
          </a:p>
        </p:txBody>
      </p:sp>
      <p:sp>
        <p:nvSpPr>
          <p:cNvPr id="51" name="Flowchart: Predefined Process 50">
            <a:extLst>
              <a:ext uri="{FF2B5EF4-FFF2-40B4-BE49-F238E27FC236}">
                <a16:creationId xmlns:a16="http://schemas.microsoft.com/office/drawing/2014/main" id="{BC17C260-023E-41D1-AE3D-7881625551F0}"/>
              </a:ext>
            </a:extLst>
          </p:cNvPr>
          <p:cNvSpPr/>
          <p:nvPr/>
        </p:nvSpPr>
        <p:spPr bwMode="auto">
          <a:xfrm>
            <a:off x="14346708" y="10316454"/>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Record customer payments</a:t>
            </a:r>
          </a:p>
        </p:txBody>
      </p:sp>
      <p:sp>
        <p:nvSpPr>
          <p:cNvPr id="52" name="Rectangle: Rounded Corners 51">
            <a:extLst>
              <a:ext uri="{FF2B5EF4-FFF2-40B4-BE49-F238E27FC236}">
                <a16:creationId xmlns:a16="http://schemas.microsoft.com/office/drawing/2014/main" id="{39735153-0357-F906-0037-8247FF0EE5E2}"/>
              </a:ext>
            </a:extLst>
          </p:cNvPr>
          <p:cNvSpPr/>
          <p:nvPr/>
        </p:nvSpPr>
        <p:spPr bwMode="auto">
          <a:xfrm>
            <a:off x="10608966" y="13105692"/>
            <a:ext cx="2013155" cy="693176"/>
          </a:xfrm>
          <a:prstGeom prst="roundRect">
            <a:avLst>
              <a:gd name="adj" fmla="val 500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53" name="Straight Arrow Connector 143">
            <a:extLst>
              <a:ext uri="{FF2B5EF4-FFF2-40B4-BE49-F238E27FC236}">
                <a16:creationId xmlns:a16="http://schemas.microsoft.com/office/drawing/2014/main" id="{C9A4F647-782C-3CBC-9D49-70A94BE096E4}"/>
              </a:ext>
            </a:extLst>
          </p:cNvPr>
          <p:cNvCxnSpPr>
            <a:cxnSpLocks/>
            <a:endCxn id="51" idx="1"/>
          </p:cNvCxnSpPr>
          <p:nvPr/>
        </p:nvCxnSpPr>
        <p:spPr>
          <a:xfrm>
            <a:off x="10186855" y="10653077"/>
            <a:ext cx="4159853" cy="393423"/>
          </a:xfrm>
          <a:prstGeom prst="bentConnector3">
            <a:avLst>
              <a:gd name="adj1" fmla="val 6648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950FE2EF-18DB-A000-B6C3-AC829813BF9B}"/>
              </a:ext>
            </a:extLst>
          </p:cNvPr>
          <p:cNvSpPr/>
          <p:nvPr/>
        </p:nvSpPr>
        <p:spPr bwMode="auto">
          <a:xfrm>
            <a:off x="14539680" y="1216005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Record to report</a:t>
            </a:r>
          </a:p>
        </p:txBody>
      </p:sp>
      <p:cxnSp>
        <p:nvCxnSpPr>
          <p:cNvPr id="55" name="Straight Arrow Connector 211">
            <a:extLst>
              <a:ext uri="{FF2B5EF4-FFF2-40B4-BE49-F238E27FC236}">
                <a16:creationId xmlns:a16="http://schemas.microsoft.com/office/drawing/2014/main" id="{640AF299-4E16-0694-81F5-52EF03858A00}"/>
              </a:ext>
            </a:extLst>
          </p:cNvPr>
          <p:cNvCxnSpPr>
            <a:cxnSpLocks/>
            <a:endCxn id="49" idx="1"/>
          </p:cNvCxnSpPr>
          <p:nvPr/>
        </p:nvCxnSpPr>
        <p:spPr>
          <a:xfrm rot="5400000" flipH="1" flipV="1">
            <a:off x="13137848" y="9837639"/>
            <a:ext cx="1932564" cy="485155"/>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222">
            <a:extLst>
              <a:ext uri="{FF2B5EF4-FFF2-40B4-BE49-F238E27FC236}">
                <a16:creationId xmlns:a16="http://schemas.microsoft.com/office/drawing/2014/main" id="{B24EB534-E728-B804-8BB3-BA6FC4855EB6}"/>
              </a:ext>
            </a:extLst>
          </p:cNvPr>
          <p:cNvCxnSpPr>
            <a:cxnSpLocks/>
            <a:stCxn id="51" idx="0"/>
            <a:endCxn id="49" idx="2"/>
          </p:cNvCxnSpPr>
          <p:nvPr/>
        </p:nvCxnSpPr>
        <p:spPr>
          <a:xfrm flipV="1">
            <a:off x="15546858" y="9843980"/>
            <a:ext cx="0" cy="472474"/>
          </a:xfrm>
          <a:prstGeom prst="straightConnector1">
            <a:avLst/>
          </a:prstGeom>
          <a:ln w="28575">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FEB4592-5143-0124-9D21-7A4515EC7C38}"/>
              </a:ext>
            </a:extLst>
          </p:cNvPr>
          <p:cNvCxnSpPr>
            <a:cxnSpLocks/>
            <a:stCxn id="51" idx="2"/>
            <a:endCxn id="54" idx="0"/>
          </p:cNvCxnSpPr>
          <p:nvPr/>
        </p:nvCxnSpPr>
        <p:spPr>
          <a:xfrm flipH="1">
            <a:off x="15546258" y="11776546"/>
            <a:ext cx="600" cy="383507"/>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7658FE26-9219-C08F-6A3F-50EF352C2163}"/>
              </a:ext>
            </a:extLst>
          </p:cNvPr>
          <p:cNvCxnSpPr>
            <a:cxnSpLocks/>
            <a:stCxn id="52" idx="1"/>
            <a:endCxn id="10" idx="2"/>
          </p:cNvCxnSpPr>
          <p:nvPr/>
        </p:nvCxnSpPr>
        <p:spPr>
          <a:xfrm rot="10800000">
            <a:off x="8986706" y="13229688"/>
            <a:ext cx="1622261" cy="222592"/>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214169A1-B2AE-2FF8-DCFA-1D2DFBB01B09}"/>
              </a:ext>
            </a:extLst>
          </p:cNvPr>
          <p:cNvCxnSpPr>
            <a:cxnSpLocks/>
            <a:stCxn id="52" idx="3"/>
            <a:endCxn id="54" idx="1"/>
          </p:cNvCxnSpPr>
          <p:nvPr/>
        </p:nvCxnSpPr>
        <p:spPr>
          <a:xfrm flipV="1">
            <a:off x="12622121" y="12890099"/>
            <a:ext cx="1917559" cy="562181"/>
          </a:xfrm>
          <a:prstGeom prst="bentConnector3">
            <a:avLst>
              <a:gd name="adj1" fmla="val 38288"/>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9FEBC625-58D5-91B6-9871-B05F6D108BBE}"/>
              </a:ext>
            </a:extLst>
          </p:cNvPr>
          <p:cNvCxnSpPr>
            <a:cxnSpLocks/>
            <a:endCxn id="50" idx="1"/>
          </p:cNvCxnSpPr>
          <p:nvPr/>
        </p:nvCxnSpPr>
        <p:spPr>
          <a:xfrm>
            <a:off x="11648096" y="13798870"/>
            <a:ext cx="2665460" cy="1079345"/>
          </a:xfrm>
          <a:prstGeom prst="bentConnector3">
            <a:avLst>
              <a:gd name="adj1" fmla="val 46"/>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
        <p:nvSpPr>
          <p:cNvPr id="15" name="Diamond 14">
            <a:extLst>
              <a:ext uri="{FF2B5EF4-FFF2-40B4-BE49-F238E27FC236}">
                <a16:creationId xmlns:a16="http://schemas.microsoft.com/office/drawing/2014/main" id="{E71706B6-7852-22B7-8DE8-F3499DC2E5C7}"/>
              </a:ext>
            </a:extLst>
          </p:cNvPr>
          <p:cNvSpPr/>
          <p:nvPr/>
        </p:nvSpPr>
        <p:spPr bwMode="auto">
          <a:xfrm>
            <a:off x="9024628" y="5665928"/>
            <a:ext cx="2985744" cy="1652632"/>
          </a:xfrm>
          <a:prstGeom prst="diamond">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Is this a Sales order invoice?</a:t>
            </a:r>
          </a:p>
        </p:txBody>
      </p:sp>
      <p:cxnSp>
        <p:nvCxnSpPr>
          <p:cNvPr id="12" name="Straight Arrow Connector 11">
            <a:extLst>
              <a:ext uri="{FF2B5EF4-FFF2-40B4-BE49-F238E27FC236}">
                <a16:creationId xmlns:a16="http://schemas.microsoft.com/office/drawing/2014/main" id="{7F6A6D1B-09AE-527E-41D4-8E1131BF58DC}"/>
              </a:ext>
            </a:extLst>
          </p:cNvPr>
          <p:cNvCxnSpPr>
            <a:cxnSpLocks/>
          </p:cNvCxnSpPr>
          <p:nvPr/>
        </p:nvCxnSpPr>
        <p:spPr>
          <a:xfrm>
            <a:off x="10517500" y="5104461"/>
            <a:ext cx="0" cy="6030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96F92AF0-6311-A1A5-3FC9-F38AE6BD3DBE}"/>
              </a:ext>
            </a:extLst>
          </p:cNvPr>
          <p:cNvCxnSpPr>
            <a:cxnSpLocks/>
            <a:stCxn id="41" idx="0"/>
            <a:endCxn id="15" idx="3"/>
          </p:cNvCxnSpPr>
          <p:nvPr/>
        </p:nvCxnSpPr>
        <p:spPr>
          <a:xfrm rot="16200000" flipV="1">
            <a:off x="11292452" y="7210165"/>
            <a:ext cx="1449673" cy="13832"/>
          </a:xfrm>
          <a:prstGeom prst="bentConnector2">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6B2050F-BC22-8BBB-91A7-46114A7C3271}"/>
              </a:ext>
            </a:extLst>
          </p:cNvPr>
          <p:cNvCxnSpPr>
            <a:cxnSpLocks/>
            <a:endCxn id="8" idx="0"/>
          </p:cNvCxnSpPr>
          <p:nvPr/>
        </p:nvCxnSpPr>
        <p:spPr>
          <a:xfrm flipH="1">
            <a:off x="8986705" y="6492244"/>
            <a:ext cx="37923" cy="14268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64D6DFA-9BED-5087-59C1-CF0509AD4668}"/>
              </a:ext>
            </a:extLst>
          </p:cNvPr>
          <p:cNvSpPr txBox="1"/>
          <p:nvPr/>
        </p:nvSpPr>
        <p:spPr>
          <a:xfrm>
            <a:off x="8534616" y="6928652"/>
            <a:ext cx="464458" cy="184666"/>
          </a:xfrm>
          <a:prstGeom prst="rect">
            <a:avLst/>
          </a:prstGeom>
          <a:noFill/>
          <a:ln w="19050">
            <a:noFill/>
          </a:ln>
        </p:spPr>
        <p:txBody>
          <a:bodyPr wrap="square" lIns="0" tIns="0" rIns="0" bIns="0" rtlCol="0">
            <a:spAutoFit/>
          </a:bodyPr>
          <a:lstStyle/>
          <a:p>
            <a:pPr algn="ctr"/>
            <a:r>
              <a:rPr lang="en-US" sz="1200" dirty="0"/>
              <a:t>Yes</a:t>
            </a:r>
          </a:p>
        </p:txBody>
      </p:sp>
      <p:sp>
        <p:nvSpPr>
          <p:cNvPr id="30" name="TextBox 29">
            <a:extLst>
              <a:ext uri="{FF2B5EF4-FFF2-40B4-BE49-F238E27FC236}">
                <a16:creationId xmlns:a16="http://schemas.microsoft.com/office/drawing/2014/main" id="{47713262-A35B-53D0-31AD-3E0AA6812FAD}"/>
              </a:ext>
            </a:extLst>
          </p:cNvPr>
          <p:cNvSpPr txBox="1"/>
          <p:nvPr/>
        </p:nvSpPr>
        <p:spPr>
          <a:xfrm>
            <a:off x="12047436" y="6921032"/>
            <a:ext cx="464458" cy="184666"/>
          </a:xfrm>
          <a:prstGeom prst="rect">
            <a:avLst/>
          </a:prstGeom>
          <a:noFill/>
          <a:ln w="19050">
            <a:noFill/>
          </a:ln>
        </p:spPr>
        <p:txBody>
          <a:bodyPr wrap="square" lIns="0" tIns="0" rIns="0" bIns="0" rtlCol="0">
            <a:spAutoFit/>
          </a:bodyPr>
          <a:lstStyle/>
          <a:p>
            <a:pPr algn="ctr"/>
            <a:r>
              <a:rPr lang="en-US" sz="1200" dirty="0"/>
              <a:t>No</a:t>
            </a:r>
          </a:p>
        </p:txBody>
      </p:sp>
      <p:sp>
        <p:nvSpPr>
          <p:cNvPr id="34" name="Flowchart: Predefined Process 33">
            <a:extLst>
              <a:ext uri="{FF2B5EF4-FFF2-40B4-BE49-F238E27FC236}">
                <a16:creationId xmlns:a16="http://schemas.microsoft.com/office/drawing/2014/main" id="{133295BB-E0D5-7F0A-8C70-F2B5C125FE58}"/>
              </a:ext>
            </a:extLst>
          </p:cNvPr>
          <p:cNvSpPr/>
          <p:nvPr/>
        </p:nvSpPr>
        <p:spPr bwMode="auto">
          <a:xfrm>
            <a:off x="4144107" y="9890046"/>
            <a:ext cx="240030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ea typeface="Segoe UI" pitchFamily="34" charset="0"/>
                <a:cs typeface="Segoe UI" pitchFamily="34" charset="0"/>
              </a:rPr>
              <a:t>Correct Invoices</a:t>
            </a:r>
          </a:p>
        </p:txBody>
      </p:sp>
      <p:sp>
        <p:nvSpPr>
          <p:cNvPr id="35" name="Diamond 34">
            <a:extLst>
              <a:ext uri="{FF2B5EF4-FFF2-40B4-BE49-F238E27FC236}">
                <a16:creationId xmlns:a16="http://schemas.microsoft.com/office/drawing/2014/main" id="{D2035D81-0F6C-CC1D-6607-102539F54978}"/>
              </a:ext>
            </a:extLst>
          </p:cNvPr>
          <p:cNvSpPr/>
          <p:nvPr/>
        </p:nvSpPr>
        <p:spPr bwMode="auto">
          <a:xfrm>
            <a:off x="3749039" y="11685411"/>
            <a:ext cx="3247371" cy="1652632"/>
          </a:xfrm>
          <a:prstGeom prst="diamond">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ysClr val="windowText" lastClr="000000"/>
                </a:solidFill>
                <a:cs typeface="Segoe UI" pitchFamily="34" charset="0"/>
              </a:rPr>
              <a:t>Correction needed?</a:t>
            </a:r>
          </a:p>
        </p:txBody>
      </p:sp>
      <p:cxnSp>
        <p:nvCxnSpPr>
          <p:cNvPr id="36" name="Straight Arrow Connector 35">
            <a:extLst>
              <a:ext uri="{FF2B5EF4-FFF2-40B4-BE49-F238E27FC236}">
                <a16:creationId xmlns:a16="http://schemas.microsoft.com/office/drawing/2014/main" id="{98556B03-560B-C21F-1EF1-359E1BF18152}"/>
              </a:ext>
            </a:extLst>
          </p:cNvPr>
          <p:cNvCxnSpPr>
            <a:cxnSpLocks/>
            <a:stCxn id="10" idx="1"/>
          </p:cNvCxnSpPr>
          <p:nvPr/>
        </p:nvCxnSpPr>
        <p:spPr>
          <a:xfrm flipH="1">
            <a:off x="6973551" y="12499642"/>
            <a:ext cx="813004"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8593BA7-E6B8-7BFC-9914-F8D5DC8525B7}"/>
              </a:ext>
            </a:extLst>
          </p:cNvPr>
          <p:cNvCxnSpPr>
            <a:cxnSpLocks/>
            <a:stCxn id="35" idx="0"/>
          </p:cNvCxnSpPr>
          <p:nvPr/>
        </p:nvCxnSpPr>
        <p:spPr>
          <a:xfrm flipV="1">
            <a:off x="5372725" y="11350138"/>
            <a:ext cx="0" cy="33527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7C147FA0-997D-46D5-41FA-7BFFF9A11EA6}"/>
              </a:ext>
            </a:extLst>
          </p:cNvPr>
          <p:cNvCxnSpPr>
            <a:cxnSpLocks/>
            <a:stCxn id="34" idx="3"/>
            <a:endCxn id="9" idx="1"/>
          </p:cNvCxnSpPr>
          <p:nvPr/>
        </p:nvCxnSpPr>
        <p:spPr>
          <a:xfrm>
            <a:off x="6544407" y="10620092"/>
            <a:ext cx="1242148" cy="1"/>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415A7E16-66F9-9DCE-0B4F-A9B4B014D110}"/>
              </a:ext>
            </a:extLst>
          </p:cNvPr>
          <p:cNvCxnSpPr>
            <a:cxnSpLocks/>
            <a:stCxn id="50" idx="0"/>
            <a:endCxn id="51" idx="3"/>
          </p:cNvCxnSpPr>
          <p:nvPr/>
        </p:nvCxnSpPr>
        <p:spPr>
          <a:xfrm rot="5400000" flipH="1" flipV="1">
            <a:off x="14579523" y="11980684"/>
            <a:ext cx="3101669" cy="1233302"/>
          </a:xfrm>
          <a:prstGeom prst="bentConnector4">
            <a:avLst>
              <a:gd name="adj1" fmla="val 10961"/>
              <a:gd name="adj2" fmla="val 118536"/>
            </a:avLst>
          </a:prstGeom>
          <a:ln>
            <a:headEnd type="triangle" w="lg" len="med"/>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52304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54B13D-C36E-1531-E1EB-962EFE4D7720}"/>
              </a:ext>
            </a:extLst>
          </p:cNvPr>
          <p:cNvSpPr/>
          <p:nvPr/>
        </p:nvSpPr>
        <p:spPr bwMode="auto">
          <a:xfrm>
            <a:off x="0" y="4000504"/>
            <a:ext cx="18288000" cy="10766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3000" b="1" dirty="0">
                <a:solidFill>
                  <a:schemeClr val="tx1"/>
                </a:solidFill>
                <a:ea typeface="Segoe UI" pitchFamily="34" charset="0"/>
                <a:cs typeface="Segoe UI" pitchFamily="34" charset="0"/>
              </a:rPr>
              <a:t>Process name: Set customer credit limits</a:t>
            </a:r>
          </a:p>
        </p:txBody>
      </p:sp>
      <p:sp>
        <p:nvSpPr>
          <p:cNvPr id="7" name="Rectangle 6">
            <a:extLst>
              <a:ext uri="{FF2B5EF4-FFF2-40B4-BE49-F238E27FC236}">
                <a16:creationId xmlns:a16="http://schemas.microsoft.com/office/drawing/2014/main" id="{01DD8D9F-C63D-B237-3684-F7EBFA22ED6C}"/>
              </a:ext>
            </a:extLst>
          </p:cNvPr>
          <p:cNvSpPr/>
          <p:nvPr/>
        </p:nvSpPr>
        <p:spPr bwMode="auto">
          <a:xfrm>
            <a:off x="1" y="5077136"/>
            <a:ext cx="1578078" cy="65630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dirty="0">
                <a:solidFill>
                  <a:schemeClr val="tx1"/>
                </a:solidFill>
                <a:ea typeface="Segoe UI" pitchFamily="34" charset="0"/>
                <a:cs typeface="Segoe UI" pitchFamily="34" charset="0"/>
              </a:rPr>
              <a:t>Accounts receivable Clerk, Accounts receivable manager</a:t>
            </a:r>
          </a:p>
        </p:txBody>
      </p:sp>
      <p:sp>
        <p:nvSpPr>
          <p:cNvPr id="8" name="Rectangle 7">
            <a:extLst>
              <a:ext uri="{FF2B5EF4-FFF2-40B4-BE49-F238E27FC236}">
                <a16:creationId xmlns:a16="http://schemas.microsoft.com/office/drawing/2014/main" id="{73F31722-F119-94C9-63B6-CE9C4317866C}"/>
              </a:ext>
            </a:extLst>
          </p:cNvPr>
          <p:cNvSpPr/>
          <p:nvPr/>
        </p:nvSpPr>
        <p:spPr bwMode="auto">
          <a:xfrm>
            <a:off x="1" y="11640165"/>
            <a:ext cx="1578078" cy="264733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800" dirty="0">
                <a:solidFill>
                  <a:schemeClr val="tx1"/>
                </a:solidFill>
                <a:ea typeface="Segoe UI" pitchFamily="34" charset="0"/>
                <a:cs typeface="Segoe UI" pitchFamily="34" charset="0"/>
              </a:rPr>
              <a:t>Accounts receivable manager, Accounting manager</a:t>
            </a:r>
          </a:p>
        </p:txBody>
      </p:sp>
      <p:sp>
        <p:nvSpPr>
          <p:cNvPr id="9" name="Oval 8">
            <a:extLst>
              <a:ext uri="{FF2B5EF4-FFF2-40B4-BE49-F238E27FC236}">
                <a16:creationId xmlns:a16="http://schemas.microsoft.com/office/drawing/2014/main" id="{1BFD01C4-2AAC-E2B0-CAE9-A6C51A51D06F}"/>
              </a:ext>
            </a:extLst>
          </p:cNvPr>
          <p:cNvSpPr/>
          <p:nvPr/>
        </p:nvSpPr>
        <p:spPr bwMode="auto">
          <a:xfrm>
            <a:off x="2072152" y="5386848"/>
            <a:ext cx="604684" cy="575189"/>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3000" dirty="0" err="1">
              <a:solidFill>
                <a:srgbClr val="FFFFFF"/>
              </a:solidFill>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51E6BC23-213D-BAA2-C43F-4214412328CB}"/>
              </a:ext>
            </a:extLst>
          </p:cNvPr>
          <p:cNvCxnSpPr>
            <a:stCxn id="9" idx="4"/>
          </p:cNvCxnSpPr>
          <p:nvPr/>
        </p:nvCxnSpPr>
        <p:spPr>
          <a:xfrm>
            <a:off x="2374496" y="5962039"/>
            <a:ext cx="405580" cy="82591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33EF8ED-F4C6-8A22-739C-16673199C428}"/>
              </a:ext>
            </a:extLst>
          </p:cNvPr>
          <p:cNvSpPr/>
          <p:nvPr/>
        </p:nvSpPr>
        <p:spPr bwMode="auto">
          <a:xfrm>
            <a:off x="2780075" y="6441359"/>
            <a:ext cx="2713702" cy="69317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Create a customer</a:t>
            </a:r>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3480623" y="5327856"/>
            <a:ext cx="2013155" cy="693176"/>
          </a:xfrm>
          <a:prstGeom prst="roundRect">
            <a:avLst>
              <a:gd name="adj"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6430301" y="5327858"/>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Request financial statements, credit references and/or other pertinent data from customer</a:t>
            </a:r>
          </a:p>
        </p:txBody>
      </p:sp>
      <p:sp>
        <p:nvSpPr>
          <p:cNvPr id="16" name="Rectangle 15">
            <a:extLst>
              <a:ext uri="{FF2B5EF4-FFF2-40B4-BE49-F238E27FC236}">
                <a16:creationId xmlns:a16="http://schemas.microsoft.com/office/drawing/2014/main" id="{92F79E4C-19BE-7988-B0A6-3B856D8DA467}"/>
              </a:ext>
            </a:extLst>
          </p:cNvPr>
          <p:cNvSpPr/>
          <p:nvPr/>
        </p:nvSpPr>
        <p:spPr bwMode="auto">
          <a:xfrm>
            <a:off x="6430301" y="6787947"/>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17" name="Rectangle 16">
            <a:extLst>
              <a:ext uri="{FF2B5EF4-FFF2-40B4-BE49-F238E27FC236}">
                <a16:creationId xmlns:a16="http://schemas.microsoft.com/office/drawing/2014/main" id="{C8CB40BB-F241-92B9-49A2-E6259B0E3041}"/>
              </a:ext>
            </a:extLst>
          </p:cNvPr>
          <p:cNvSpPr/>
          <p:nvPr/>
        </p:nvSpPr>
        <p:spPr bwMode="auto">
          <a:xfrm>
            <a:off x="6422927"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Gather D&amp;B data, Perform ratio analysis, etc.</a:t>
            </a:r>
          </a:p>
        </p:txBody>
      </p:sp>
      <p:sp>
        <p:nvSpPr>
          <p:cNvPr id="18" name="Rectangle 17">
            <a:extLst>
              <a:ext uri="{FF2B5EF4-FFF2-40B4-BE49-F238E27FC236}">
                <a16:creationId xmlns:a16="http://schemas.microsoft.com/office/drawing/2014/main" id="{8AB6BB87-B2B4-DFB7-C0B7-A09768B6F140}"/>
              </a:ext>
            </a:extLst>
          </p:cNvPr>
          <p:cNvSpPr/>
          <p:nvPr/>
        </p:nvSpPr>
        <p:spPr bwMode="auto">
          <a:xfrm>
            <a:off x="6422927"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19" name="Rectangle 18">
            <a:extLst>
              <a:ext uri="{FF2B5EF4-FFF2-40B4-BE49-F238E27FC236}">
                <a16:creationId xmlns:a16="http://schemas.microsoft.com/office/drawing/2014/main" id="{802B3CEC-1EFC-2BD2-F8FF-DBE7BB8245CA}"/>
              </a:ext>
            </a:extLst>
          </p:cNvPr>
          <p:cNvSpPr/>
          <p:nvPr/>
        </p:nvSpPr>
        <p:spPr bwMode="auto">
          <a:xfrm>
            <a:off x="6422927"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Establish customer credit rating and propose terms and credit limit</a:t>
            </a:r>
          </a:p>
        </p:txBody>
      </p:sp>
      <p:sp>
        <p:nvSpPr>
          <p:cNvPr id="20" name="Rectangle 19">
            <a:extLst>
              <a:ext uri="{FF2B5EF4-FFF2-40B4-BE49-F238E27FC236}">
                <a16:creationId xmlns:a16="http://schemas.microsoft.com/office/drawing/2014/main" id="{4E9453BA-8F9A-462E-3B1D-6C3BB9D8CEB7}"/>
              </a:ext>
            </a:extLst>
          </p:cNvPr>
          <p:cNvSpPr/>
          <p:nvPr/>
        </p:nvSpPr>
        <p:spPr bwMode="auto">
          <a:xfrm>
            <a:off x="6422927"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MANUAL</a:t>
            </a:r>
          </a:p>
        </p:txBody>
      </p:sp>
      <p:sp>
        <p:nvSpPr>
          <p:cNvPr id="21" name="Rectangle 20">
            <a:extLst>
              <a:ext uri="{FF2B5EF4-FFF2-40B4-BE49-F238E27FC236}">
                <a16:creationId xmlns:a16="http://schemas.microsoft.com/office/drawing/2014/main" id="{745A2F65-24FF-ED27-EC25-38B7C3B827E9}"/>
              </a:ext>
            </a:extLst>
          </p:cNvPr>
          <p:cNvSpPr/>
          <p:nvPr/>
        </p:nvSpPr>
        <p:spPr bwMode="auto">
          <a:xfrm>
            <a:off x="10080527" y="5327858"/>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Enter DUNS number</a:t>
            </a:r>
          </a:p>
        </p:txBody>
      </p:sp>
      <p:sp>
        <p:nvSpPr>
          <p:cNvPr id="22" name="Rectangle 21">
            <a:extLst>
              <a:ext uri="{FF2B5EF4-FFF2-40B4-BE49-F238E27FC236}">
                <a16:creationId xmlns:a16="http://schemas.microsoft.com/office/drawing/2014/main" id="{2652B860-B79A-BB35-ABC4-5DE428381760}"/>
              </a:ext>
            </a:extLst>
          </p:cNvPr>
          <p:cNvSpPr/>
          <p:nvPr/>
        </p:nvSpPr>
        <p:spPr bwMode="auto">
          <a:xfrm>
            <a:off x="10080527" y="6787947"/>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3" name="Rectangle 22">
            <a:extLst>
              <a:ext uri="{FF2B5EF4-FFF2-40B4-BE49-F238E27FC236}">
                <a16:creationId xmlns:a16="http://schemas.microsoft.com/office/drawing/2014/main" id="{5CBFCCD2-0589-E2B3-E292-9C944496D343}"/>
              </a:ext>
            </a:extLst>
          </p:cNvPr>
          <p:cNvSpPr/>
          <p:nvPr/>
        </p:nvSpPr>
        <p:spPr bwMode="auto">
          <a:xfrm>
            <a:off x="13487405" y="5327854"/>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Choose payment terms and method of payment</a:t>
            </a:r>
          </a:p>
        </p:txBody>
      </p:sp>
      <p:sp>
        <p:nvSpPr>
          <p:cNvPr id="24" name="Rectangle 23">
            <a:extLst>
              <a:ext uri="{FF2B5EF4-FFF2-40B4-BE49-F238E27FC236}">
                <a16:creationId xmlns:a16="http://schemas.microsoft.com/office/drawing/2014/main" id="{1FCF2DF1-97B1-8B72-B9A1-7026F9D1F140}"/>
              </a:ext>
            </a:extLst>
          </p:cNvPr>
          <p:cNvSpPr/>
          <p:nvPr/>
        </p:nvSpPr>
        <p:spPr bwMode="auto">
          <a:xfrm>
            <a:off x="13487405" y="6787945"/>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5" name="Rectangle 24">
            <a:extLst>
              <a:ext uri="{FF2B5EF4-FFF2-40B4-BE49-F238E27FC236}">
                <a16:creationId xmlns:a16="http://schemas.microsoft.com/office/drawing/2014/main" id="{B9A6CB56-1A49-6351-DC74-B4988EF44A5E}"/>
              </a:ext>
            </a:extLst>
          </p:cNvPr>
          <p:cNvSpPr/>
          <p:nvPr/>
        </p:nvSpPr>
        <p:spPr bwMode="auto">
          <a:xfrm>
            <a:off x="10073153"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Enter credit rating</a:t>
            </a:r>
          </a:p>
        </p:txBody>
      </p:sp>
      <p:sp>
        <p:nvSpPr>
          <p:cNvPr id="26" name="Rectangle 25">
            <a:extLst>
              <a:ext uri="{FF2B5EF4-FFF2-40B4-BE49-F238E27FC236}">
                <a16:creationId xmlns:a16="http://schemas.microsoft.com/office/drawing/2014/main" id="{186148F1-5E4B-3F48-4FBA-A840D7404442}"/>
              </a:ext>
            </a:extLst>
          </p:cNvPr>
          <p:cNvSpPr/>
          <p:nvPr/>
        </p:nvSpPr>
        <p:spPr bwMode="auto">
          <a:xfrm>
            <a:off x="10073153"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7" name="Rectangle 26">
            <a:extLst>
              <a:ext uri="{FF2B5EF4-FFF2-40B4-BE49-F238E27FC236}">
                <a16:creationId xmlns:a16="http://schemas.microsoft.com/office/drawing/2014/main" id="{72A00ACC-02DA-3FEA-B582-C75715CC4411}"/>
              </a:ext>
            </a:extLst>
          </p:cNvPr>
          <p:cNvSpPr/>
          <p:nvPr/>
        </p:nvSpPr>
        <p:spPr bwMode="auto">
          <a:xfrm>
            <a:off x="13480032" y="7540113"/>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Review and update delivery terms as needed</a:t>
            </a:r>
          </a:p>
        </p:txBody>
      </p:sp>
      <p:sp>
        <p:nvSpPr>
          <p:cNvPr id="28" name="Rectangle 27">
            <a:extLst>
              <a:ext uri="{FF2B5EF4-FFF2-40B4-BE49-F238E27FC236}">
                <a16:creationId xmlns:a16="http://schemas.microsoft.com/office/drawing/2014/main" id="{A676BAFB-F58A-74D3-6F81-0CBBF8E00C3D}"/>
              </a:ext>
            </a:extLst>
          </p:cNvPr>
          <p:cNvSpPr/>
          <p:nvPr/>
        </p:nvSpPr>
        <p:spPr bwMode="auto">
          <a:xfrm>
            <a:off x="13480032" y="900020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29" name="Rectangle 28">
            <a:extLst>
              <a:ext uri="{FF2B5EF4-FFF2-40B4-BE49-F238E27FC236}">
                <a16:creationId xmlns:a16="http://schemas.microsoft.com/office/drawing/2014/main" id="{04978327-2146-16EF-20F1-F2D00AB7640A}"/>
              </a:ext>
            </a:extLst>
          </p:cNvPr>
          <p:cNvSpPr/>
          <p:nvPr/>
        </p:nvSpPr>
        <p:spPr bwMode="auto">
          <a:xfrm>
            <a:off x="10080527"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Set credit limit and check mandatory box if applicable</a:t>
            </a:r>
          </a:p>
        </p:txBody>
      </p:sp>
      <p:sp>
        <p:nvSpPr>
          <p:cNvPr id="30" name="Rectangle 29">
            <a:extLst>
              <a:ext uri="{FF2B5EF4-FFF2-40B4-BE49-F238E27FC236}">
                <a16:creationId xmlns:a16="http://schemas.microsoft.com/office/drawing/2014/main" id="{079FCBA0-3779-5819-16AF-7B16637BED4D}"/>
              </a:ext>
            </a:extLst>
          </p:cNvPr>
          <p:cNvSpPr/>
          <p:nvPr/>
        </p:nvSpPr>
        <p:spPr bwMode="auto">
          <a:xfrm>
            <a:off x="10080527"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1" name="Rectangle 30">
            <a:extLst>
              <a:ext uri="{FF2B5EF4-FFF2-40B4-BE49-F238E27FC236}">
                <a16:creationId xmlns:a16="http://schemas.microsoft.com/office/drawing/2014/main" id="{F28F8F67-765F-A546-A61D-152A6409AEE5}"/>
              </a:ext>
            </a:extLst>
          </p:cNvPr>
          <p:cNvSpPr/>
          <p:nvPr/>
        </p:nvSpPr>
        <p:spPr bwMode="auto">
          <a:xfrm>
            <a:off x="13487405" y="9752370"/>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Submit the proposed changes in workflow</a:t>
            </a:r>
          </a:p>
        </p:txBody>
      </p:sp>
      <p:sp>
        <p:nvSpPr>
          <p:cNvPr id="32" name="Rectangle 31">
            <a:extLst>
              <a:ext uri="{FF2B5EF4-FFF2-40B4-BE49-F238E27FC236}">
                <a16:creationId xmlns:a16="http://schemas.microsoft.com/office/drawing/2014/main" id="{02BA8988-0FB4-CD1A-C353-3A79E71844E8}"/>
              </a:ext>
            </a:extLst>
          </p:cNvPr>
          <p:cNvSpPr/>
          <p:nvPr/>
        </p:nvSpPr>
        <p:spPr bwMode="auto">
          <a:xfrm>
            <a:off x="13487405" y="11212462"/>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3" name="Rectangle 32">
            <a:extLst>
              <a:ext uri="{FF2B5EF4-FFF2-40B4-BE49-F238E27FC236}">
                <a16:creationId xmlns:a16="http://schemas.microsoft.com/office/drawing/2014/main" id="{2C78828C-0A3E-1A78-2510-6C4CF4D688A9}"/>
              </a:ext>
            </a:extLst>
          </p:cNvPr>
          <p:cNvSpPr/>
          <p:nvPr/>
        </p:nvSpPr>
        <p:spPr bwMode="auto">
          <a:xfrm>
            <a:off x="2072152"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Review proposed credit limit, rating, and payment terms</a:t>
            </a:r>
          </a:p>
        </p:txBody>
      </p:sp>
      <p:sp>
        <p:nvSpPr>
          <p:cNvPr id="34" name="Rectangle 33">
            <a:extLst>
              <a:ext uri="{FF2B5EF4-FFF2-40B4-BE49-F238E27FC236}">
                <a16:creationId xmlns:a16="http://schemas.microsoft.com/office/drawing/2014/main" id="{985F6898-E0D3-CBFA-5DB5-3CDCCCE75485}"/>
              </a:ext>
            </a:extLst>
          </p:cNvPr>
          <p:cNvSpPr/>
          <p:nvPr/>
        </p:nvSpPr>
        <p:spPr bwMode="auto">
          <a:xfrm>
            <a:off x="2072152"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5" name="Rectangle 34">
            <a:extLst>
              <a:ext uri="{FF2B5EF4-FFF2-40B4-BE49-F238E27FC236}">
                <a16:creationId xmlns:a16="http://schemas.microsoft.com/office/drawing/2014/main" id="{D47337AC-834E-81CA-4033-13D500EB8B38}"/>
              </a:ext>
            </a:extLst>
          </p:cNvPr>
          <p:cNvSpPr/>
          <p:nvPr/>
        </p:nvSpPr>
        <p:spPr bwMode="auto">
          <a:xfrm>
            <a:off x="9136632"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Adjust credit limit, alter terms and method of payment</a:t>
            </a:r>
          </a:p>
        </p:txBody>
      </p:sp>
      <p:sp>
        <p:nvSpPr>
          <p:cNvPr id="36" name="Rectangle 35">
            <a:extLst>
              <a:ext uri="{FF2B5EF4-FFF2-40B4-BE49-F238E27FC236}">
                <a16:creationId xmlns:a16="http://schemas.microsoft.com/office/drawing/2014/main" id="{1DC52003-4FAA-318D-903B-747710359154}"/>
              </a:ext>
            </a:extLst>
          </p:cNvPr>
          <p:cNvSpPr/>
          <p:nvPr/>
        </p:nvSpPr>
        <p:spPr bwMode="auto">
          <a:xfrm>
            <a:off x="9136632"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FIN</a:t>
            </a:r>
          </a:p>
        </p:txBody>
      </p:sp>
      <p:sp>
        <p:nvSpPr>
          <p:cNvPr id="37" name="Rectangle 36">
            <a:extLst>
              <a:ext uri="{FF2B5EF4-FFF2-40B4-BE49-F238E27FC236}">
                <a16:creationId xmlns:a16="http://schemas.microsoft.com/office/drawing/2014/main" id="{8E44CFA4-9B16-FE14-E2D3-F322443C1F38}"/>
              </a:ext>
            </a:extLst>
          </p:cNvPr>
          <p:cNvSpPr/>
          <p:nvPr/>
        </p:nvSpPr>
        <p:spPr bwMode="auto">
          <a:xfrm>
            <a:off x="12543510" y="12060487"/>
            <a:ext cx="2713702" cy="146009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Credit limit, rating, terms, and method of payment saved to the customer</a:t>
            </a:r>
          </a:p>
        </p:txBody>
      </p:sp>
      <p:sp>
        <p:nvSpPr>
          <p:cNvPr id="38" name="Rectangle 37">
            <a:extLst>
              <a:ext uri="{FF2B5EF4-FFF2-40B4-BE49-F238E27FC236}">
                <a16:creationId xmlns:a16="http://schemas.microsoft.com/office/drawing/2014/main" id="{B5F4ED9B-3540-62A4-BDC6-EA8E0CE00086}"/>
              </a:ext>
            </a:extLst>
          </p:cNvPr>
          <p:cNvSpPr/>
          <p:nvPr/>
        </p:nvSpPr>
        <p:spPr bwMode="auto">
          <a:xfrm>
            <a:off x="12543510" y="13520576"/>
            <a:ext cx="2713702" cy="34658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AUTO</a:t>
            </a:r>
          </a:p>
        </p:txBody>
      </p:sp>
      <p:sp>
        <p:nvSpPr>
          <p:cNvPr id="39" name="Rectangle: Rounded Corners 38">
            <a:extLst>
              <a:ext uri="{FF2B5EF4-FFF2-40B4-BE49-F238E27FC236}">
                <a16:creationId xmlns:a16="http://schemas.microsoft.com/office/drawing/2014/main" id="{BBB4DB85-A297-A9C6-370B-077F1DF86DC6}"/>
              </a:ext>
            </a:extLst>
          </p:cNvPr>
          <p:cNvSpPr/>
          <p:nvPr/>
        </p:nvSpPr>
        <p:spPr bwMode="auto">
          <a:xfrm>
            <a:off x="15950388" y="12443945"/>
            <a:ext cx="2013155" cy="693176"/>
          </a:xfrm>
          <a:prstGeom prst="roundRect">
            <a:avLst>
              <a:gd name="adj" fmla="val 50000"/>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40" name="Diamond 39">
            <a:extLst>
              <a:ext uri="{FF2B5EF4-FFF2-40B4-BE49-F238E27FC236}">
                <a16:creationId xmlns:a16="http://schemas.microsoft.com/office/drawing/2014/main" id="{8A643375-A662-9BDF-D17E-ADED0062E0E6}"/>
              </a:ext>
            </a:extLst>
          </p:cNvPr>
          <p:cNvSpPr/>
          <p:nvPr/>
        </p:nvSpPr>
        <p:spPr bwMode="auto">
          <a:xfrm>
            <a:off x="5438470" y="12167407"/>
            <a:ext cx="3045541" cy="1246253"/>
          </a:xfrm>
          <a:prstGeom prst="diamond">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r>
              <a:rPr lang="en-US" sz="1577" dirty="0">
                <a:solidFill>
                  <a:schemeClr val="tx1"/>
                </a:solidFill>
                <a:ea typeface="Segoe UI" pitchFamily="34" charset="0"/>
                <a:cs typeface="Segoe UI" pitchFamily="34" charset="0"/>
              </a:rPr>
              <a:t>Approved</a:t>
            </a:r>
          </a:p>
        </p:txBody>
      </p:sp>
      <p:cxnSp>
        <p:nvCxnSpPr>
          <p:cNvPr id="3" name="Straight Arrow Connector 2">
            <a:extLst>
              <a:ext uri="{FF2B5EF4-FFF2-40B4-BE49-F238E27FC236}">
                <a16:creationId xmlns:a16="http://schemas.microsoft.com/office/drawing/2014/main" id="{CF279977-76AD-3494-9EC4-58406218C12F}"/>
              </a:ext>
            </a:extLst>
          </p:cNvPr>
          <p:cNvCxnSpPr>
            <a:stCxn id="9" idx="6"/>
            <a:endCxn id="14" idx="1"/>
          </p:cNvCxnSpPr>
          <p:nvPr/>
        </p:nvCxnSpPr>
        <p:spPr>
          <a:xfrm>
            <a:off x="2676835" y="5674441"/>
            <a:ext cx="803789"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FDCD794-5302-36D6-251D-FB5C2883547E}"/>
              </a:ext>
            </a:extLst>
          </p:cNvPr>
          <p:cNvCxnSpPr>
            <a:stCxn id="14" idx="3"/>
            <a:endCxn id="15" idx="1"/>
          </p:cNvCxnSpPr>
          <p:nvPr/>
        </p:nvCxnSpPr>
        <p:spPr>
          <a:xfrm>
            <a:off x="5493775" y="5674446"/>
            <a:ext cx="936524" cy="38345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598E65-E5E7-357F-307E-A49F8FFC61D5}"/>
              </a:ext>
            </a:extLst>
          </p:cNvPr>
          <p:cNvCxnSpPr>
            <a:cxnSpLocks/>
            <a:stCxn id="16" idx="2"/>
            <a:endCxn id="17" idx="0"/>
          </p:cNvCxnSpPr>
          <p:nvPr/>
        </p:nvCxnSpPr>
        <p:spPr>
          <a:xfrm flipH="1">
            <a:off x="7779777" y="7134534"/>
            <a:ext cx="7374" cy="4055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ED03CAB-4E1C-89BD-983D-362A5AF198A0}"/>
              </a:ext>
            </a:extLst>
          </p:cNvPr>
          <p:cNvCxnSpPr>
            <a:stCxn id="18" idx="2"/>
            <a:endCxn id="19" idx="0"/>
          </p:cNvCxnSpPr>
          <p:nvPr/>
        </p:nvCxnSpPr>
        <p:spPr>
          <a:xfrm>
            <a:off x="7779775" y="9346792"/>
            <a:ext cx="0" cy="40557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E78D153-1E8E-84D0-9495-AC0C3C461C36}"/>
              </a:ext>
            </a:extLst>
          </p:cNvPr>
          <p:cNvCxnSpPr>
            <a:stCxn id="19" idx="3"/>
            <a:endCxn id="29" idx="1"/>
          </p:cNvCxnSpPr>
          <p:nvPr/>
        </p:nvCxnSpPr>
        <p:spPr>
          <a:xfrm>
            <a:off x="9136627" y="10482415"/>
            <a:ext cx="943898"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B90F26A-A20F-55A5-287F-81DA1CD19F5B}"/>
              </a:ext>
            </a:extLst>
          </p:cNvPr>
          <p:cNvCxnSpPr>
            <a:stCxn id="29" idx="0"/>
            <a:endCxn id="26" idx="2"/>
          </p:cNvCxnSpPr>
          <p:nvPr/>
        </p:nvCxnSpPr>
        <p:spPr>
          <a:xfrm flipH="1" flipV="1">
            <a:off x="11430003" y="9346793"/>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B9EFC9B-1474-A8E6-98F8-8AEF0A9B42D7}"/>
              </a:ext>
            </a:extLst>
          </p:cNvPr>
          <p:cNvCxnSpPr>
            <a:stCxn id="25" idx="0"/>
            <a:endCxn id="22" idx="2"/>
          </p:cNvCxnSpPr>
          <p:nvPr/>
        </p:nvCxnSpPr>
        <p:spPr>
          <a:xfrm flipV="1">
            <a:off x="11430003" y="7134539"/>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90C9BBC-FA5F-9E90-2788-0D625D2ED7FA}"/>
              </a:ext>
            </a:extLst>
          </p:cNvPr>
          <p:cNvCxnSpPr>
            <a:stCxn id="21" idx="3"/>
            <a:endCxn id="23" idx="1"/>
          </p:cNvCxnSpPr>
          <p:nvPr/>
        </p:nvCxnSpPr>
        <p:spPr>
          <a:xfrm flipV="1">
            <a:off x="12794226" y="6057905"/>
            <a:ext cx="693176"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D78EA10-E7DE-942C-E9F4-A47BE2088ECA}"/>
              </a:ext>
            </a:extLst>
          </p:cNvPr>
          <p:cNvCxnSpPr>
            <a:stCxn id="24" idx="2"/>
            <a:endCxn id="27" idx="0"/>
          </p:cNvCxnSpPr>
          <p:nvPr/>
        </p:nvCxnSpPr>
        <p:spPr>
          <a:xfrm flipH="1">
            <a:off x="14836882" y="7134533"/>
            <a:ext cx="7374" cy="4055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A2A9865-9F96-8EAF-A233-BBD23C9ACA45}"/>
              </a:ext>
            </a:extLst>
          </p:cNvPr>
          <p:cNvCxnSpPr>
            <a:cxnSpLocks/>
            <a:stCxn id="28" idx="2"/>
            <a:endCxn id="31" idx="0"/>
          </p:cNvCxnSpPr>
          <p:nvPr/>
        </p:nvCxnSpPr>
        <p:spPr>
          <a:xfrm>
            <a:off x="14836882" y="9346793"/>
            <a:ext cx="7374" cy="4055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8F9E92D-875E-D04F-5A99-267AD010BA4F}"/>
              </a:ext>
            </a:extLst>
          </p:cNvPr>
          <p:cNvCxnSpPr>
            <a:stCxn id="32" idx="2"/>
            <a:endCxn id="33" idx="0"/>
          </p:cNvCxnSpPr>
          <p:nvPr/>
        </p:nvCxnSpPr>
        <p:spPr>
          <a:xfrm rot="5400000">
            <a:off x="8885908" y="6102143"/>
            <a:ext cx="501438" cy="11415254"/>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D3ABF12-3638-DF9F-C16C-E6F9F0FB826F}"/>
              </a:ext>
            </a:extLst>
          </p:cNvPr>
          <p:cNvCxnSpPr>
            <a:stCxn id="33" idx="3"/>
            <a:endCxn id="40" idx="1"/>
          </p:cNvCxnSpPr>
          <p:nvPr/>
        </p:nvCxnSpPr>
        <p:spPr>
          <a:xfrm flipV="1">
            <a:off x="4785853" y="12790534"/>
            <a:ext cx="652619"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173BC74-CA88-675C-6B8C-7A1871EF82DE}"/>
              </a:ext>
            </a:extLst>
          </p:cNvPr>
          <p:cNvCxnSpPr>
            <a:stCxn id="40" idx="3"/>
            <a:endCxn id="35" idx="1"/>
          </p:cNvCxnSpPr>
          <p:nvPr/>
        </p:nvCxnSpPr>
        <p:spPr>
          <a:xfrm>
            <a:off x="8484011" y="12790534"/>
            <a:ext cx="652619"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CB1617F4-E23E-65AA-0569-21E04C45CC7D}"/>
              </a:ext>
            </a:extLst>
          </p:cNvPr>
          <p:cNvCxnSpPr>
            <a:stCxn id="40" idx="2"/>
            <a:endCxn id="38" idx="2"/>
          </p:cNvCxnSpPr>
          <p:nvPr/>
        </p:nvCxnSpPr>
        <p:spPr>
          <a:xfrm rot="16200000" flipH="1">
            <a:off x="10204047" y="10170852"/>
            <a:ext cx="453508" cy="6939118"/>
          </a:xfrm>
          <a:prstGeom prst="bentConnector3">
            <a:avLst>
              <a:gd name="adj1" fmla="val 17561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88A8A8D7-5799-4E05-DAA8-7BC9E7CD3B1C}"/>
              </a:ext>
            </a:extLst>
          </p:cNvPr>
          <p:cNvCxnSpPr>
            <a:stCxn id="35" idx="3"/>
            <a:endCxn id="37" idx="1"/>
          </p:cNvCxnSpPr>
          <p:nvPr/>
        </p:nvCxnSpPr>
        <p:spPr>
          <a:xfrm>
            <a:off x="11850332" y="12790532"/>
            <a:ext cx="693176"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AC0D012-8F7F-34F4-8ED5-7754F369F2CB}"/>
              </a:ext>
            </a:extLst>
          </p:cNvPr>
          <p:cNvCxnSpPr>
            <a:stCxn id="37" idx="3"/>
            <a:endCxn id="39" idx="1"/>
          </p:cNvCxnSpPr>
          <p:nvPr/>
        </p:nvCxnSpPr>
        <p:spPr>
          <a:xfrm flipV="1">
            <a:off x="15257208" y="12790534"/>
            <a:ext cx="693176" cy="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606D039E-71A0-8DEC-FD2E-FAF6B0AC16FF}"/>
              </a:ext>
            </a:extLst>
          </p:cNvPr>
          <p:cNvSpPr txBox="1"/>
          <p:nvPr/>
        </p:nvSpPr>
        <p:spPr>
          <a:xfrm>
            <a:off x="8541658" y="12513132"/>
            <a:ext cx="464458" cy="276999"/>
          </a:xfrm>
          <a:prstGeom prst="rect">
            <a:avLst/>
          </a:prstGeom>
          <a:noFill/>
        </p:spPr>
        <p:txBody>
          <a:bodyPr wrap="square" lIns="0" tIns="0" rIns="0" bIns="0" rtlCol="0">
            <a:spAutoFit/>
          </a:bodyPr>
          <a:lstStyle/>
          <a:p>
            <a:pPr algn="ctr"/>
            <a:r>
              <a:rPr lang="en-US" sz="1800" dirty="0"/>
              <a:t>No</a:t>
            </a:r>
          </a:p>
        </p:txBody>
      </p:sp>
      <p:sp>
        <p:nvSpPr>
          <p:cNvPr id="72" name="TextBox 71">
            <a:extLst>
              <a:ext uri="{FF2B5EF4-FFF2-40B4-BE49-F238E27FC236}">
                <a16:creationId xmlns:a16="http://schemas.microsoft.com/office/drawing/2014/main" id="{9AC50596-5562-77F4-1D96-ED60EF5A3464}"/>
              </a:ext>
            </a:extLst>
          </p:cNvPr>
          <p:cNvSpPr txBox="1"/>
          <p:nvPr/>
        </p:nvSpPr>
        <p:spPr>
          <a:xfrm>
            <a:off x="7035802" y="13868359"/>
            <a:ext cx="464458" cy="276999"/>
          </a:xfrm>
          <a:prstGeom prst="rect">
            <a:avLst/>
          </a:prstGeom>
          <a:noFill/>
        </p:spPr>
        <p:txBody>
          <a:bodyPr wrap="square" lIns="0" tIns="0" rIns="0" bIns="0" rtlCol="0">
            <a:spAutoFit/>
          </a:bodyPr>
          <a:lstStyle/>
          <a:p>
            <a:pPr algn="ctr"/>
            <a:r>
              <a:rPr lang="en-US" sz="1800" dirty="0"/>
              <a:t>Yes</a:t>
            </a:r>
          </a:p>
        </p:txBody>
      </p:sp>
      <p:sp>
        <p:nvSpPr>
          <p:cNvPr id="73" name="Rectangle 72">
            <a:extLst>
              <a:ext uri="{FF2B5EF4-FFF2-40B4-BE49-F238E27FC236}">
                <a16:creationId xmlns:a16="http://schemas.microsoft.com/office/drawing/2014/main" id="{CFCA1808-3CD2-D795-0FCB-0B5412E5C81A}"/>
              </a:ext>
            </a:extLst>
          </p:cNvPr>
          <p:cNvSpPr/>
          <p:nvPr/>
        </p:nvSpPr>
        <p:spPr bwMode="auto">
          <a:xfrm>
            <a:off x="1570940" y="5077136"/>
            <a:ext cx="16717062" cy="6563032"/>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1800" dirty="0">
              <a:solidFill>
                <a:schemeClr val="tx1"/>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11CD2DCA-0BD4-69B9-923B-0BD8C825A750}"/>
              </a:ext>
            </a:extLst>
          </p:cNvPr>
          <p:cNvSpPr/>
          <p:nvPr/>
        </p:nvSpPr>
        <p:spPr bwMode="auto">
          <a:xfrm>
            <a:off x="1570940" y="11640166"/>
            <a:ext cx="16717062" cy="264733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274321" tIns="219457" rIns="274321" bIns="219457" numCol="1" spcCol="0" rtlCol="0" fromWordArt="0" anchor="t" anchorCtr="0" forceAA="0" compatLnSpc="1">
            <a:prstTxWarp prst="textNoShape">
              <a:avLst/>
            </a:prstTxWarp>
            <a:noAutofit/>
          </a:bodyPr>
          <a:lstStyle/>
          <a:p>
            <a:pPr defTabSz="1398752" fontAlgn="base">
              <a:spcBef>
                <a:spcPct val="0"/>
              </a:spcBef>
              <a:spcAft>
                <a:spcPct val="0"/>
              </a:spcAft>
            </a:pPr>
            <a:endParaRPr lang="en-US" sz="18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108815306"/>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purl.org/dc/terms/"/>
    <ds:schemaRef ds:uri="http://schemas.microsoft.com/sharepoint/v3"/>
    <ds:schemaRef ds:uri="http://schemas.openxmlformats.org/package/2006/metadata/core-properties"/>
    <ds:schemaRef ds:uri="http://schemas.microsoft.com/office/infopath/2007/PartnerControls"/>
    <ds:schemaRef ds:uri="http://schemas.microsoft.com/office/2006/documentManagement/types"/>
    <ds:schemaRef ds:uri="a943df03-383b-49cb-84d6-f21e13974dfe"/>
    <ds:schemaRef ds:uri="1d596d27-e1f6-4226-8984-550c8efea889"/>
    <ds:schemaRef ds:uri="http://www.w3.org/XML/1998/namespace"/>
    <ds:schemaRef ds:uri="http://purl.org/dc/dcmitype/"/>
  </ds:schemaRefs>
</ds:datastoreItem>
</file>

<file path=customXml/itemProps2.xml><?xml version="1.0" encoding="utf-8"?>
<ds:datastoreItem xmlns:ds="http://schemas.openxmlformats.org/officeDocument/2006/customXml" ds:itemID="{12AF367A-14FC-4DA7-84E7-A072708030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 365 brand template</Template>
  <TotalTime>7329</TotalTime>
  <Words>958</Words>
  <Application>Microsoft Office PowerPoint</Application>
  <PresentationFormat>Custom</PresentationFormat>
  <Paragraphs>152</Paragraphs>
  <Slides>5</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Eva Dupont</dc:creator>
  <cp:keywords/>
  <dc:description/>
  <cp:lastModifiedBy>Nikhil Paldhikar</cp:lastModifiedBy>
  <cp:revision>2</cp:revision>
  <dcterms:created xsi:type="dcterms:W3CDTF">2022-10-27T15:00:42Z</dcterms:created>
  <dcterms:modified xsi:type="dcterms:W3CDTF">2023-05-05T17:23:43Z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